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com.jjoe64:graphview : Vẽ đồ thị và biểu đồ trực quan trong ứng dụng Android</a:t>
            </a:r>
          </a:p>
          <a:p>
            <a:r>
              <a:rPr lang="en-US"/>
              <a:t>com.google.android.gms:play-services-maps :có thể hiển thị bản đồ, đánh dấu vị trí, thêm điểm đánh dấu và tùy chỉnh giao diện bản đồ</a:t>
            </a:r>
          </a:p>
          <a:p>
            <a:r>
              <a:rPr lang="en-US"/>
              <a:t>com.squareup.retrofit2 : API cuộc gọi hỗ trợ</a:t>
            </a:r>
          </a:p>
          <a:p>
            <a:r>
              <a:rPr lang="en-US"/>
              <a:t>com.google.code.gson : chuyển đổi giữa các đối tượng Java và định dạng JSON</a:t>
            </a:r>
          </a:p>
          <a:p>
            <a:r>
              <a:rPr lang="en-US"/>
              <a:t>com.squareup.okhttp3: Cung cấp cơ chế linh hoạt để xử lý các yêu cầu và phản hồi HTTP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Language change feature in the right corner of the screen, users can choose the appropriate language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7.png"/><Relationship Id="rId3" Type="http://schemas.openxmlformats.org/officeDocument/2006/relationships/image" Target="../media/image35.svg"/><Relationship Id="rId7" Type="http://schemas.openxmlformats.org/officeDocument/2006/relationships/image" Target="../media/image15.svg"/><Relationship Id="rId12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45.svg"/><Relationship Id="rId10" Type="http://schemas.openxmlformats.org/officeDocument/2006/relationships/image" Target="../media/image18.png"/><Relationship Id="rId4" Type="http://schemas.openxmlformats.org/officeDocument/2006/relationships/image" Target="../media/image44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35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45.svg"/><Relationship Id="rId10" Type="http://schemas.openxmlformats.org/officeDocument/2006/relationships/image" Target="../media/image18.png"/><Relationship Id="rId4" Type="http://schemas.openxmlformats.org/officeDocument/2006/relationships/image" Target="../media/image44.png"/><Relationship Id="rId9" Type="http://schemas.openxmlformats.org/officeDocument/2006/relationships/image" Target="../media/image17.sv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svg"/><Relationship Id="rId7" Type="http://schemas.openxmlformats.org/officeDocument/2006/relationships/image" Target="../media/image1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2.png"/><Relationship Id="rId5" Type="http://schemas.openxmlformats.org/officeDocument/2006/relationships/image" Target="../media/image45.sv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34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17.svg"/><Relationship Id="rId4" Type="http://schemas.openxmlformats.org/officeDocument/2006/relationships/image" Target="../media/image35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37.svg"/><Relationship Id="rId5" Type="http://schemas.openxmlformats.org/officeDocument/2006/relationships/image" Target="../media/image58.svg"/><Relationship Id="rId10" Type="http://schemas.openxmlformats.org/officeDocument/2006/relationships/image" Target="../media/image36.png"/><Relationship Id="rId4" Type="http://schemas.openxmlformats.org/officeDocument/2006/relationships/image" Target="../media/image57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svg"/><Relationship Id="rId21" Type="http://schemas.openxmlformats.org/officeDocument/2006/relationships/image" Target="../media/image33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6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5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26549"/>
            <a:ext cx="15882788" cy="8431751"/>
            <a:chOff x="0" y="0"/>
            <a:chExt cx="5565902" cy="2954790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5592191" cy="2962537"/>
            </a:xfrm>
            <a:custGeom>
              <a:avLst/>
              <a:gdLst/>
              <a:ahLst/>
              <a:cxnLst/>
              <a:rect l="l" t="t" r="r" b="b"/>
              <a:pathLst>
                <a:path w="5592191" h="2962537">
                  <a:moveTo>
                    <a:pt x="5567426" y="2378845"/>
                  </a:moveTo>
                  <a:cubicBezTo>
                    <a:pt x="5545709" y="2496193"/>
                    <a:pt x="5496941" y="2647450"/>
                    <a:pt x="5411597" y="2731143"/>
                  </a:cubicBezTo>
                  <a:cubicBezTo>
                    <a:pt x="5226304" y="2912753"/>
                    <a:pt x="4860163" y="2932692"/>
                    <a:pt x="4453128" y="2909324"/>
                  </a:cubicBezTo>
                  <a:cubicBezTo>
                    <a:pt x="4160774" y="2892560"/>
                    <a:pt x="3957574" y="2935486"/>
                    <a:pt x="3664712" y="2938280"/>
                  </a:cubicBezTo>
                  <a:cubicBezTo>
                    <a:pt x="3366516" y="2941074"/>
                    <a:pt x="3230880" y="2942344"/>
                    <a:pt x="2932557" y="2945138"/>
                  </a:cubicBezTo>
                  <a:cubicBezTo>
                    <a:pt x="2726944" y="2947932"/>
                    <a:pt x="2587498" y="2950726"/>
                    <a:pt x="2289302" y="2953520"/>
                  </a:cubicBezTo>
                  <a:cubicBezTo>
                    <a:pt x="1995678" y="2956314"/>
                    <a:pt x="1701800" y="2962537"/>
                    <a:pt x="1408303" y="2951869"/>
                  </a:cubicBezTo>
                  <a:cubicBezTo>
                    <a:pt x="1260348" y="2946535"/>
                    <a:pt x="1112393" y="2936502"/>
                    <a:pt x="965454" y="2918722"/>
                  </a:cubicBezTo>
                  <a:cubicBezTo>
                    <a:pt x="844931" y="2904117"/>
                    <a:pt x="723900" y="2886083"/>
                    <a:pt x="607949" y="2849380"/>
                  </a:cubicBezTo>
                  <a:cubicBezTo>
                    <a:pt x="501777" y="2815852"/>
                    <a:pt x="399542" y="2766576"/>
                    <a:pt x="315849" y="2692154"/>
                  </a:cubicBezTo>
                  <a:cubicBezTo>
                    <a:pt x="227203" y="2613287"/>
                    <a:pt x="170053" y="2508131"/>
                    <a:pt x="135636" y="2395609"/>
                  </a:cubicBezTo>
                  <a:cubicBezTo>
                    <a:pt x="98425" y="2273943"/>
                    <a:pt x="85852" y="2146054"/>
                    <a:pt x="71882" y="2020070"/>
                  </a:cubicBezTo>
                  <a:cubicBezTo>
                    <a:pt x="55626" y="1873385"/>
                    <a:pt x="40894" y="1726573"/>
                    <a:pt x="27813" y="1579634"/>
                  </a:cubicBezTo>
                  <a:cubicBezTo>
                    <a:pt x="14732" y="1432454"/>
                    <a:pt x="32004" y="1407598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2726944" y="18796"/>
                  </a:cubicBezTo>
                  <a:cubicBezTo>
                    <a:pt x="2832354" y="17526"/>
                    <a:pt x="3097911" y="10541"/>
                    <a:pt x="3363595" y="5334"/>
                  </a:cubicBezTo>
                  <a:cubicBezTo>
                    <a:pt x="3637280" y="0"/>
                    <a:pt x="3910965" y="5334"/>
                    <a:pt x="4184523" y="10160"/>
                  </a:cubicBezTo>
                  <a:cubicBezTo>
                    <a:pt x="4461637" y="14986"/>
                    <a:pt x="4738243" y="13208"/>
                    <a:pt x="5015357" y="9144"/>
                  </a:cubicBezTo>
                  <a:cubicBezTo>
                    <a:pt x="5204206" y="6350"/>
                    <a:pt x="5449697" y="30734"/>
                    <a:pt x="5533771" y="230505"/>
                  </a:cubicBezTo>
                  <a:cubicBezTo>
                    <a:pt x="5558409" y="289052"/>
                    <a:pt x="5564505" y="353060"/>
                    <a:pt x="5566283" y="415925"/>
                  </a:cubicBezTo>
                  <a:cubicBezTo>
                    <a:pt x="5568442" y="488442"/>
                    <a:pt x="5568061" y="561086"/>
                    <a:pt x="5568823" y="633603"/>
                  </a:cubicBezTo>
                  <a:cubicBezTo>
                    <a:pt x="5570347" y="781558"/>
                    <a:pt x="5535676" y="1194054"/>
                    <a:pt x="5537327" y="1342337"/>
                  </a:cubicBezTo>
                  <a:cubicBezTo>
                    <a:pt x="5540502" y="1640848"/>
                    <a:pt x="5579872" y="1674376"/>
                    <a:pt x="5582920" y="1972318"/>
                  </a:cubicBezTo>
                  <a:cubicBezTo>
                    <a:pt x="5584317" y="2107446"/>
                    <a:pt x="5592191" y="2245241"/>
                    <a:pt x="5567426" y="2378845"/>
                  </a:cubicBezTo>
                  <a:close/>
                </a:path>
              </a:pathLst>
            </a:custGeom>
            <a:solidFill>
              <a:srgbClr val="E6E7E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388167" y="-196217"/>
            <a:ext cx="5005031" cy="5005031"/>
          </a:xfrm>
          <a:custGeom>
            <a:avLst/>
            <a:gdLst/>
            <a:ahLst/>
            <a:cxnLst/>
            <a:rect l="l" t="t" r="r" b="b"/>
            <a:pathLst>
              <a:path w="5005031" h="5005031">
                <a:moveTo>
                  <a:pt x="0" y="0"/>
                </a:moveTo>
                <a:lnTo>
                  <a:pt x="5005031" y="0"/>
                </a:lnTo>
                <a:lnTo>
                  <a:pt x="5005031" y="5005031"/>
                </a:lnTo>
                <a:lnTo>
                  <a:pt x="0" y="500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115802" y="5582202"/>
            <a:ext cx="5416847" cy="6206803"/>
          </a:xfrm>
          <a:custGeom>
            <a:avLst/>
            <a:gdLst/>
            <a:ahLst/>
            <a:cxnLst/>
            <a:rect l="l" t="t" r="r" b="b"/>
            <a:pathLst>
              <a:path w="5416847" h="6206803">
                <a:moveTo>
                  <a:pt x="0" y="0"/>
                </a:moveTo>
                <a:lnTo>
                  <a:pt x="5416847" y="0"/>
                </a:lnTo>
                <a:lnTo>
                  <a:pt x="5416847" y="6206804"/>
                </a:lnTo>
                <a:lnTo>
                  <a:pt x="0" y="6206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85452" y="0"/>
            <a:ext cx="4205493" cy="3540260"/>
          </a:xfrm>
          <a:custGeom>
            <a:avLst/>
            <a:gdLst/>
            <a:ahLst/>
            <a:cxnLst/>
            <a:rect l="l" t="t" r="r" b="b"/>
            <a:pathLst>
              <a:path w="4205493" h="3540260">
                <a:moveTo>
                  <a:pt x="0" y="0"/>
                </a:moveTo>
                <a:lnTo>
                  <a:pt x="4205492" y="0"/>
                </a:lnTo>
                <a:lnTo>
                  <a:pt x="4205492" y="3540260"/>
                </a:lnTo>
                <a:lnTo>
                  <a:pt x="0" y="3540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86644" y="2959270"/>
            <a:ext cx="9302175" cy="2284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8100">
                <a:solidFill>
                  <a:srgbClr val="2E2C2B"/>
                </a:solidFill>
                <a:latin typeface="Bernoru" panose="00000A00000000000000"/>
              </a:rPr>
              <a:t>AIR Monitoring Application</a:t>
            </a:r>
          </a:p>
        </p:txBody>
      </p:sp>
      <p:sp>
        <p:nvSpPr>
          <p:cNvPr id="8" name="Freeform 8"/>
          <p:cNvSpPr/>
          <p:nvPr/>
        </p:nvSpPr>
        <p:spPr>
          <a:xfrm rot="5640513">
            <a:off x="1736526" y="5893913"/>
            <a:ext cx="1553907" cy="2867949"/>
          </a:xfrm>
          <a:custGeom>
            <a:avLst/>
            <a:gdLst/>
            <a:ahLst/>
            <a:cxnLst/>
            <a:rect l="l" t="t" r="r" b="b"/>
            <a:pathLst>
              <a:path w="1553907" h="2867949">
                <a:moveTo>
                  <a:pt x="0" y="0"/>
                </a:moveTo>
                <a:lnTo>
                  <a:pt x="1553907" y="0"/>
                </a:lnTo>
                <a:lnTo>
                  <a:pt x="1553907" y="2867949"/>
                </a:lnTo>
                <a:lnTo>
                  <a:pt x="0" y="28679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01045" y="6560667"/>
            <a:ext cx="3915399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Students: 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Dang Quoc Hung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Bui Si Khoa</a:t>
            </a:r>
          </a:p>
          <a:p>
            <a:pPr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Do Huynh My Tam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92912" y="5433598"/>
            <a:ext cx="9302175" cy="50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2E2C2B"/>
                </a:solidFill>
                <a:latin typeface="Garet Bold"/>
              </a:rPr>
              <a:t>Instructor: Mr. Thai Huy Tan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48144" y="6560667"/>
            <a:ext cx="2888499" cy="207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60"/>
              </a:lnSpc>
            </a:pPr>
            <a:endParaRPr/>
          </a:p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20520194</a:t>
            </a:r>
          </a:p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20521461</a:t>
            </a:r>
          </a:p>
          <a:p>
            <a:pPr algn="r">
              <a:lnSpc>
                <a:spcPts val="4160"/>
              </a:lnSpc>
            </a:pPr>
            <a:r>
              <a:rPr lang="en-US" sz="3200">
                <a:solidFill>
                  <a:srgbClr val="2E2C2B"/>
                </a:solidFill>
                <a:latin typeface="Garet Bold"/>
              </a:rPr>
              <a:t>20520746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8B393982-14B6-8136-D9AC-490F240C3974}"/>
              </a:ext>
            </a:extLst>
          </p:cNvPr>
          <p:cNvSpPr txBox="1"/>
          <p:nvPr/>
        </p:nvSpPr>
        <p:spPr>
          <a:xfrm>
            <a:off x="4492911" y="5923897"/>
            <a:ext cx="9302175" cy="51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US" sz="3200" dirty="0">
                <a:solidFill>
                  <a:srgbClr val="2E2C2B"/>
                </a:solidFill>
                <a:latin typeface="Garet Bold"/>
              </a:rPr>
              <a:t>Group 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88256" y="678861"/>
            <a:ext cx="16911488" cy="8929279"/>
            <a:chOff x="0" y="0"/>
            <a:chExt cx="6059082" cy="3199200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6085371" cy="3206947"/>
            </a:xfrm>
            <a:custGeom>
              <a:avLst/>
              <a:gdLst/>
              <a:ahLst/>
              <a:cxnLst/>
              <a:rect l="l" t="t" r="r" b="b"/>
              <a:pathLst>
                <a:path w="6085371" h="3206947">
                  <a:moveTo>
                    <a:pt x="6060606" y="2623255"/>
                  </a:moveTo>
                  <a:cubicBezTo>
                    <a:pt x="6038889" y="2740603"/>
                    <a:pt x="5990121" y="2891860"/>
                    <a:pt x="5904777" y="2975553"/>
                  </a:cubicBezTo>
                  <a:cubicBezTo>
                    <a:pt x="5719484" y="3157163"/>
                    <a:pt x="5353343" y="3177102"/>
                    <a:pt x="4946308" y="3153734"/>
                  </a:cubicBezTo>
                  <a:cubicBezTo>
                    <a:pt x="4653954" y="3136970"/>
                    <a:pt x="4450754" y="3179896"/>
                    <a:pt x="4157892" y="3182690"/>
                  </a:cubicBezTo>
                  <a:cubicBezTo>
                    <a:pt x="3859696" y="3185484"/>
                    <a:pt x="3724060" y="3186754"/>
                    <a:pt x="3425737" y="3189548"/>
                  </a:cubicBezTo>
                  <a:cubicBezTo>
                    <a:pt x="3038544" y="3192342"/>
                    <a:pt x="2587498" y="3195136"/>
                    <a:pt x="2289302" y="3197930"/>
                  </a:cubicBezTo>
                  <a:cubicBezTo>
                    <a:pt x="1995678" y="3200724"/>
                    <a:pt x="1701800" y="3206947"/>
                    <a:pt x="1408303" y="3196279"/>
                  </a:cubicBezTo>
                  <a:cubicBezTo>
                    <a:pt x="1260348" y="3190945"/>
                    <a:pt x="1112393" y="3180912"/>
                    <a:pt x="965454" y="3163132"/>
                  </a:cubicBezTo>
                  <a:cubicBezTo>
                    <a:pt x="844931" y="3148527"/>
                    <a:pt x="723900" y="3130493"/>
                    <a:pt x="607949" y="3093790"/>
                  </a:cubicBezTo>
                  <a:cubicBezTo>
                    <a:pt x="501777" y="3060262"/>
                    <a:pt x="399542" y="3010986"/>
                    <a:pt x="315849" y="2936564"/>
                  </a:cubicBezTo>
                  <a:cubicBezTo>
                    <a:pt x="227203" y="2857697"/>
                    <a:pt x="170053" y="2752541"/>
                    <a:pt x="135636" y="2640019"/>
                  </a:cubicBezTo>
                  <a:cubicBezTo>
                    <a:pt x="98425" y="2518353"/>
                    <a:pt x="85852" y="2390464"/>
                    <a:pt x="71882" y="2264480"/>
                  </a:cubicBezTo>
                  <a:cubicBezTo>
                    <a:pt x="55626" y="2117795"/>
                    <a:pt x="40894" y="1970983"/>
                    <a:pt x="27813" y="1824044"/>
                  </a:cubicBezTo>
                  <a:cubicBezTo>
                    <a:pt x="14732" y="1600301"/>
                    <a:pt x="32004" y="1546735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2905535" y="18796"/>
                  </a:cubicBezTo>
                  <a:cubicBezTo>
                    <a:pt x="3325534" y="17526"/>
                    <a:pt x="3591091" y="10541"/>
                    <a:pt x="3856775" y="5334"/>
                  </a:cubicBezTo>
                  <a:cubicBezTo>
                    <a:pt x="4130460" y="0"/>
                    <a:pt x="4404145" y="5334"/>
                    <a:pt x="4677703" y="10160"/>
                  </a:cubicBezTo>
                  <a:cubicBezTo>
                    <a:pt x="4954817" y="14986"/>
                    <a:pt x="5231423" y="13208"/>
                    <a:pt x="5508537" y="9144"/>
                  </a:cubicBezTo>
                  <a:cubicBezTo>
                    <a:pt x="5697386" y="6350"/>
                    <a:pt x="5942877" y="30734"/>
                    <a:pt x="6026951" y="230505"/>
                  </a:cubicBezTo>
                  <a:cubicBezTo>
                    <a:pt x="6051589" y="289052"/>
                    <a:pt x="6057685" y="353060"/>
                    <a:pt x="6059463" y="415925"/>
                  </a:cubicBezTo>
                  <a:cubicBezTo>
                    <a:pt x="6061622" y="488442"/>
                    <a:pt x="6061241" y="561086"/>
                    <a:pt x="6062003" y="633603"/>
                  </a:cubicBezTo>
                  <a:cubicBezTo>
                    <a:pt x="6063527" y="781558"/>
                    <a:pt x="6028856" y="1194054"/>
                    <a:pt x="6030507" y="1406090"/>
                  </a:cubicBezTo>
                  <a:cubicBezTo>
                    <a:pt x="6033682" y="1885258"/>
                    <a:pt x="6073052" y="1918786"/>
                    <a:pt x="6076100" y="2216728"/>
                  </a:cubicBezTo>
                  <a:cubicBezTo>
                    <a:pt x="6077497" y="2351856"/>
                    <a:pt x="6085371" y="2489651"/>
                    <a:pt x="6060606" y="2623255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72699" y="3549108"/>
            <a:ext cx="10142602" cy="4654566"/>
            <a:chOff x="-161290" y="232410"/>
            <a:chExt cx="12611100" cy="5787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1100" cy="5787390"/>
            </a:xfrm>
            <a:custGeom>
              <a:avLst/>
              <a:gdLst/>
              <a:ahLst/>
              <a:cxnLst/>
              <a:rect l="l" t="t" r="r" b="b"/>
              <a:pathLst>
                <a:path w="12611100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2"/>
              <a:stretch>
                <a:fillRect t="-43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98164" y="1292538"/>
            <a:ext cx="1090603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3.Project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97828">
            <a:off x="14170320" y="1453246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7" y="0"/>
                </a:lnTo>
                <a:lnTo>
                  <a:pt x="7067947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85344">
            <a:off x="805519" y="130622"/>
            <a:ext cx="1357319" cy="1143877"/>
          </a:xfrm>
          <a:custGeom>
            <a:avLst/>
            <a:gdLst/>
            <a:ahLst/>
            <a:cxnLst/>
            <a:rect l="l" t="t" r="r" b="b"/>
            <a:pathLst>
              <a:path w="1357319" h="1143877">
                <a:moveTo>
                  <a:pt x="0" y="0"/>
                </a:moveTo>
                <a:lnTo>
                  <a:pt x="1357320" y="0"/>
                </a:lnTo>
                <a:lnTo>
                  <a:pt x="1357320" y="1143877"/>
                </a:lnTo>
                <a:lnTo>
                  <a:pt x="0" y="114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3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768582" y="1957140"/>
            <a:ext cx="1038311" cy="1038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0"/>
                </a:lnSpc>
              </a:pPr>
              <a:r>
                <a:rPr lang="en-US" sz="3500" dirty="0">
                  <a:solidFill>
                    <a:srgbClr val="2E2C2B"/>
                  </a:solidFill>
                  <a:latin typeface="Garet Ultra-Bold"/>
                </a:rPr>
                <a:t>4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6564372"/>
            <a:ext cx="1950026" cy="2590614"/>
          </a:xfrm>
          <a:custGeom>
            <a:avLst/>
            <a:gdLst/>
            <a:ahLst/>
            <a:cxnLst/>
            <a:rect l="l" t="t" r="r" b="b"/>
            <a:pathLst>
              <a:path w="1950026" h="2590614">
                <a:moveTo>
                  <a:pt x="0" y="0"/>
                </a:moveTo>
                <a:lnTo>
                  <a:pt x="1950026" y="0"/>
                </a:lnTo>
                <a:lnTo>
                  <a:pt x="1950026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28900" y="6564372"/>
            <a:ext cx="1860532" cy="2590614"/>
          </a:xfrm>
          <a:custGeom>
            <a:avLst/>
            <a:gdLst/>
            <a:ahLst/>
            <a:cxnLst/>
            <a:rect l="l" t="t" r="r" b="b"/>
            <a:pathLst>
              <a:path w="1860532" h="2590614">
                <a:moveTo>
                  <a:pt x="0" y="0"/>
                </a:moveTo>
                <a:lnTo>
                  <a:pt x="1860533" y="0"/>
                </a:lnTo>
                <a:lnTo>
                  <a:pt x="1860533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511989" y="6564372"/>
            <a:ext cx="1775748" cy="2590614"/>
          </a:xfrm>
          <a:custGeom>
            <a:avLst/>
            <a:gdLst/>
            <a:ahLst/>
            <a:cxnLst/>
            <a:rect l="l" t="t" r="r" b="b"/>
            <a:pathLst>
              <a:path w="1775748" h="2590614">
                <a:moveTo>
                  <a:pt x="0" y="0"/>
                </a:moveTo>
                <a:lnTo>
                  <a:pt x="1775749" y="0"/>
                </a:lnTo>
                <a:lnTo>
                  <a:pt x="1775749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178368" y="1397573"/>
            <a:ext cx="3825520" cy="8506694"/>
          </a:xfrm>
          <a:custGeom>
            <a:avLst/>
            <a:gdLst/>
            <a:ahLst/>
            <a:cxnLst/>
            <a:rect l="l" t="t" r="r" b="b"/>
            <a:pathLst>
              <a:path w="3825520" h="8506694">
                <a:moveTo>
                  <a:pt x="0" y="0"/>
                </a:moveTo>
                <a:lnTo>
                  <a:pt x="3825520" y="0"/>
                </a:lnTo>
                <a:lnTo>
                  <a:pt x="3825520" y="8506694"/>
                </a:lnTo>
                <a:lnTo>
                  <a:pt x="0" y="8506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491440" y="1397573"/>
            <a:ext cx="3825520" cy="8506694"/>
          </a:xfrm>
          <a:custGeom>
            <a:avLst/>
            <a:gdLst/>
            <a:ahLst/>
            <a:cxnLst/>
            <a:rect l="l" t="t" r="r" b="b"/>
            <a:pathLst>
              <a:path w="3825520" h="8506694">
                <a:moveTo>
                  <a:pt x="0" y="0"/>
                </a:moveTo>
                <a:lnTo>
                  <a:pt x="3825520" y="0"/>
                </a:lnTo>
                <a:lnTo>
                  <a:pt x="3825520" y="8506694"/>
                </a:lnTo>
                <a:lnTo>
                  <a:pt x="0" y="85066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578655" y="397448"/>
            <a:ext cx="913068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Garet Ultra-Bold"/>
              </a:rPr>
              <a:t>3. Home Screen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181315"/>
            <a:ext cx="5371163" cy="162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585">
                <a:solidFill>
                  <a:srgbClr val="2E2C2B"/>
                </a:solidFill>
                <a:latin typeface="Garet"/>
              </a:rPr>
              <a:t>View different devices on map, with zoom in, zoom out supported.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97828">
            <a:off x="14170320" y="1453246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7" y="0"/>
                </a:lnTo>
                <a:lnTo>
                  <a:pt x="7067947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85344">
            <a:off x="805519" y="130622"/>
            <a:ext cx="1357319" cy="1143877"/>
          </a:xfrm>
          <a:custGeom>
            <a:avLst/>
            <a:gdLst/>
            <a:ahLst/>
            <a:cxnLst/>
            <a:rect l="l" t="t" r="r" b="b"/>
            <a:pathLst>
              <a:path w="1357319" h="1143877">
                <a:moveTo>
                  <a:pt x="0" y="0"/>
                </a:moveTo>
                <a:lnTo>
                  <a:pt x="1357320" y="0"/>
                </a:lnTo>
                <a:lnTo>
                  <a:pt x="1357320" y="1143877"/>
                </a:lnTo>
                <a:lnTo>
                  <a:pt x="0" y="114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3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6564372"/>
            <a:ext cx="1950026" cy="2590614"/>
          </a:xfrm>
          <a:custGeom>
            <a:avLst/>
            <a:gdLst/>
            <a:ahLst/>
            <a:cxnLst/>
            <a:rect l="l" t="t" r="r" b="b"/>
            <a:pathLst>
              <a:path w="1950026" h="2590614">
                <a:moveTo>
                  <a:pt x="0" y="0"/>
                </a:moveTo>
                <a:lnTo>
                  <a:pt x="1950026" y="0"/>
                </a:lnTo>
                <a:lnTo>
                  <a:pt x="1950026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28900" y="6564372"/>
            <a:ext cx="1860532" cy="2590614"/>
          </a:xfrm>
          <a:custGeom>
            <a:avLst/>
            <a:gdLst/>
            <a:ahLst/>
            <a:cxnLst/>
            <a:rect l="l" t="t" r="r" b="b"/>
            <a:pathLst>
              <a:path w="1860532" h="2590614">
                <a:moveTo>
                  <a:pt x="0" y="0"/>
                </a:moveTo>
                <a:lnTo>
                  <a:pt x="1860533" y="0"/>
                </a:lnTo>
                <a:lnTo>
                  <a:pt x="1860533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511989" y="6564372"/>
            <a:ext cx="1775748" cy="2590614"/>
          </a:xfrm>
          <a:custGeom>
            <a:avLst/>
            <a:gdLst/>
            <a:ahLst/>
            <a:cxnLst/>
            <a:rect l="l" t="t" r="r" b="b"/>
            <a:pathLst>
              <a:path w="1775748" h="2590614">
                <a:moveTo>
                  <a:pt x="0" y="0"/>
                </a:moveTo>
                <a:lnTo>
                  <a:pt x="1775749" y="0"/>
                </a:lnTo>
                <a:lnTo>
                  <a:pt x="1775749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605636" y="6522181"/>
            <a:ext cx="1986572" cy="2632806"/>
          </a:xfrm>
          <a:custGeom>
            <a:avLst/>
            <a:gdLst/>
            <a:ahLst/>
            <a:cxnLst/>
            <a:rect l="l" t="t" r="r" b="b"/>
            <a:pathLst>
              <a:path w="1986572" h="2632806">
                <a:moveTo>
                  <a:pt x="0" y="0"/>
                </a:moveTo>
                <a:lnTo>
                  <a:pt x="1986572" y="0"/>
                </a:lnTo>
                <a:lnTo>
                  <a:pt x="1986572" y="2632806"/>
                </a:lnTo>
                <a:lnTo>
                  <a:pt x="0" y="2632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489783" y="2270588"/>
            <a:ext cx="1038311" cy="10383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2E2C2B"/>
                  </a:solidFill>
                  <a:latin typeface="Garet Ultra-Bold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31124" y="1631122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6" y="0"/>
                </a:lnTo>
                <a:lnTo>
                  <a:pt x="342999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578655" y="397448"/>
            <a:ext cx="913068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Garet Ultra-Bold"/>
              </a:rPr>
              <a:t>3. Chart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270588"/>
            <a:ext cx="8563508" cy="162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585">
                <a:solidFill>
                  <a:srgbClr val="2E2C2B"/>
                </a:solidFill>
                <a:latin typeface="Garet"/>
              </a:rPr>
              <a:t>Here, users can view air indicators at custom intervals and timelines for analyzing past data trends.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97828">
            <a:off x="14170320" y="1453246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7" y="0"/>
                </a:lnTo>
                <a:lnTo>
                  <a:pt x="7067947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85344">
            <a:off x="805519" y="130622"/>
            <a:ext cx="1357319" cy="1143877"/>
          </a:xfrm>
          <a:custGeom>
            <a:avLst/>
            <a:gdLst/>
            <a:ahLst/>
            <a:cxnLst/>
            <a:rect l="l" t="t" r="r" b="b"/>
            <a:pathLst>
              <a:path w="1357319" h="1143877">
                <a:moveTo>
                  <a:pt x="0" y="0"/>
                </a:moveTo>
                <a:lnTo>
                  <a:pt x="1357320" y="0"/>
                </a:lnTo>
                <a:lnTo>
                  <a:pt x="1357320" y="1143877"/>
                </a:lnTo>
                <a:lnTo>
                  <a:pt x="0" y="114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3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74659" y="2044383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6" y="0"/>
                </a:lnTo>
                <a:lnTo>
                  <a:pt x="342999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176781" y="2044383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6" y="0"/>
                </a:lnTo>
                <a:lnTo>
                  <a:pt x="3429996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75251" y="2044383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5" y="0"/>
                </a:lnTo>
                <a:lnTo>
                  <a:pt x="3429995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578655" y="397448"/>
            <a:ext cx="913068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Garet Ultra-Bold"/>
              </a:rPr>
              <a:t>3. Chart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1334" y="2044383"/>
            <a:ext cx="1038311" cy="10383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2E2C2B"/>
                  </a:solidFill>
                  <a:latin typeface="Garet Ultra-Bold"/>
                </a:rPr>
                <a:t>5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97828">
            <a:off x="14170320" y="1453246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7" y="0"/>
                </a:lnTo>
                <a:lnTo>
                  <a:pt x="7067947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85344">
            <a:off x="805519" y="130622"/>
            <a:ext cx="1357319" cy="1143877"/>
          </a:xfrm>
          <a:custGeom>
            <a:avLst/>
            <a:gdLst/>
            <a:ahLst/>
            <a:cxnLst/>
            <a:rect l="l" t="t" r="r" b="b"/>
            <a:pathLst>
              <a:path w="1357319" h="1143877">
                <a:moveTo>
                  <a:pt x="0" y="0"/>
                </a:moveTo>
                <a:lnTo>
                  <a:pt x="1357320" y="0"/>
                </a:lnTo>
                <a:lnTo>
                  <a:pt x="1357320" y="1143877"/>
                </a:lnTo>
                <a:lnTo>
                  <a:pt x="0" y="1143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703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328135" y="1811646"/>
            <a:ext cx="1038311" cy="1038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0"/>
                </a:lnSpc>
              </a:pPr>
              <a:r>
                <a:rPr lang="en-US" sz="3500">
                  <a:solidFill>
                    <a:srgbClr val="2E2C2B"/>
                  </a:solidFill>
                  <a:latin typeface="Garet Ultra-Bold"/>
                </a:rPr>
                <a:t>6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6848209"/>
            <a:ext cx="1950026" cy="2590614"/>
          </a:xfrm>
          <a:custGeom>
            <a:avLst/>
            <a:gdLst/>
            <a:ahLst/>
            <a:cxnLst/>
            <a:rect l="l" t="t" r="r" b="b"/>
            <a:pathLst>
              <a:path w="1950026" h="2590614">
                <a:moveTo>
                  <a:pt x="0" y="0"/>
                </a:moveTo>
                <a:lnTo>
                  <a:pt x="1950026" y="0"/>
                </a:lnTo>
                <a:lnTo>
                  <a:pt x="1950026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28900" y="6848209"/>
            <a:ext cx="1860532" cy="2590614"/>
          </a:xfrm>
          <a:custGeom>
            <a:avLst/>
            <a:gdLst/>
            <a:ahLst/>
            <a:cxnLst/>
            <a:rect l="l" t="t" r="r" b="b"/>
            <a:pathLst>
              <a:path w="1860532" h="2590614">
                <a:moveTo>
                  <a:pt x="0" y="0"/>
                </a:moveTo>
                <a:lnTo>
                  <a:pt x="1860533" y="0"/>
                </a:lnTo>
                <a:lnTo>
                  <a:pt x="1860533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811613" y="1811646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5" y="0"/>
                </a:lnTo>
                <a:lnTo>
                  <a:pt x="3429995" y="7627177"/>
                </a:lnTo>
                <a:lnTo>
                  <a:pt x="0" y="76271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203187" y="1811646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6" y="0"/>
                </a:lnTo>
                <a:lnTo>
                  <a:pt x="3429996" y="7627177"/>
                </a:lnTo>
                <a:lnTo>
                  <a:pt x="0" y="7627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1999209"/>
            <a:ext cx="4041544" cy="542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585">
                <a:solidFill>
                  <a:srgbClr val="2E2C2B"/>
                </a:solidFill>
                <a:latin typeface="Garet"/>
              </a:rPr>
              <a:t>Develop Feature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13992" y="500062"/>
            <a:ext cx="1135643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2E2C2B"/>
                </a:solidFill>
                <a:latin typeface="Garet Ultra-Bold"/>
              </a:rPr>
              <a:t>3. Features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88256" y="678861"/>
            <a:ext cx="16911488" cy="8929279"/>
            <a:chOff x="0" y="0"/>
            <a:chExt cx="6059082" cy="3199200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6085371" cy="3206947"/>
            </a:xfrm>
            <a:custGeom>
              <a:avLst/>
              <a:gdLst/>
              <a:ahLst/>
              <a:cxnLst/>
              <a:rect l="l" t="t" r="r" b="b"/>
              <a:pathLst>
                <a:path w="6085371" h="3206947">
                  <a:moveTo>
                    <a:pt x="6060606" y="2623255"/>
                  </a:moveTo>
                  <a:cubicBezTo>
                    <a:pt x="6038889" y="2740603"/>
                    <a:pt x="5990121" y="2891860"/>
                    <a:pt x="5904777" y="2975553"/>
                  </a:cubicBezTo>
                  <a:cubicBezTo>
                    <a:pt x="5719484" y="3157163"/>
                    <a:pt x="5353343" y="3177102"/>
                    <a:pt x="4946308" y="3153734"/>
                  </a:cubicBezTo>
                  <a:cubicBezTo>
                    <a:pt x="4653954" y="3136970"/>
                    <a:pt x="4450754" y="3179896"/>
                    <a:pt x="4157892" y="3182690"/>
                  </a:cubicBezTo>
                  <a:cubicBezTo>
                    <a:pt x="3859696" y="3185484"/>
                    <a:pt x="3724060" y="3186754"/>
                    <a:pt x="3425737" y="3189548"/>
                  </a:cubicBezTo>
                  <a:cubicBezTo>
                    <a:pt x="3038544" y="3192342"/>
                    <a:pt x="2587498" y="3195136"/>
                    <a:pt x="2289302" y="3197930"/>
                  </a:cubicBezTo>
                  <a:cubicBezTo>
                    <a:pt x="1995678" y="3200724"/>
                    <a:pt x="1701800" y="3206947"/>
                    <a:pt x="1408303" y="3196279"/>
                  </a:cubicBezTo>
                  <a:cubicBezTo>
                    <a:pt x="1260348" y="3190945"/>
                    <a:pt x="1112393" y="3180912"/>
                    <a:pt x="965454" y="3163132"/>
                  </a:cubicBezTo>
                  <a:cubicBezTo>
                    <a:pt x="844931" y="3148527"/>
                    <a:pt x="723900" y="3130493"/>
                    <a:pt x="607949" y="3093790"/>
                  </a:cubicBezTo>
                  <a:cubicBezTo>
                    <a:pt x="501777" y="3060262"/>
                    <a:pt x="399542" y="3010986"/>
                    <a:pt x="315849" y="2936564"/>
                  </a:cubicBezTo>
                  <a:cubicBezTo>
                    <a:pt x="227203" y="2857697"/>
                    <a:pt x="170053" y="2752541"/>
                    <a:pt x="135636" y="2640019"/>
                  </a:cubicBezTo>
                  <a:cubicBezTo>
                    <a:pt x="98425" y="2518353"/>
                    <a:pt x="85852" y="2390464"/>
                    <a:pt x="71882" y="2264480"/>
                  </a:cubicBezTo>
                  <a:cubicBezTo>
                    <a:pt x="55626" y="2117795"/>
                    <a:pt x="40894" y="1970983"/>
                    <a:pt x="27813" y="1824044"/>
                  </a:cubicBezTo>
                  <a:cubicBezTo>
                    <a:pt x="14732" y="1600301"/>
                    <a:pt x="32004" y="1546735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2905535" y="18796"/>
                  </a:cubicBezTo>
                  <a:cubicBezTo>
                    <a:pt x="3325534" y="17526"/>
                    <a:pt x="3591091" y="10541"/>
                    <a:pt x="3856775" y="5334"/>
                  </a:cubicBezTo>
                  <a:cubicBezTo>
                    <a:pt x="4130460" y="0"/>
                    <a:pt x="4404145" y="5334"/>
                    <a:pt x="4677703" y="10160"/>
                  </a:cubicBezTo>
                  <a:cubicBezTo>
                    <a:pt x="4954817" y="14986"/>
                    <a:pt x="5231423" y="13208"/>
                    <a:pt x="5508537" y="9144"/>
                  </a:cubicBezTo>
                  <a:cubicBezTo>
                    <a:pt x="5697386" y="6350"/>
                    <a:pt x="5942877" y="30734"/>
                    <a:pt x="6026951" y="230505"/>
                  </a:cubicBezTo>
                  <a:cubicBezTo>
                    <a:pt x="6051589" y="289052"/>
                    <a:pt x="6057685" y="353060"/>
                    <a:pt x="6059463" y="415925"/>
                  </a:cubicBezTo>
                  <a:cubicBezTo>
                    <a:pt x="6061622" y="488442"/>
                    <a:pt x="6061241" y="561086"/>
                    <a:pt x="6062003" y="633603"/>
                  </a:cubicBezTo>
                  <a:cubicBezTo>
                    <a:pt x="6063527" y="781558"/>
                    <a:pt x="6028856" y="1194054"/>
                    <a:pt x="6030507" y="1406090"/>
                  </a:cubicBezTo>
                  <a:cubicBezTo>
                    <a:pt x="6033682" y="1885258"/>
                    <a:pt x="6073052" y="1918786"/>
                    <a:pt x="6076100" y="2216728"/>
                  </a:cubicBezTo>
                  <a:cubicBezTo>
                    <a:pt x="6077497" y="2351856"/>
                    <a:pt x="6085371" y="2489651"/>
                    <a:pt x="6060606" y="2623255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72699" y="3549108"/>
            <a:ext cx="10142602" cy="4654566"/>
            <a:chOff x="-161290" y="232410"/>
            <a:chExt cx="12611100" cy="5787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1100" cy="5787390"/>
            </a:xfrm>
            <a:custGeom>
              <a:avLst/>
              <a:gdLst/>
              <a:ahLst/>
              <a:cxnLst/>
              <a:rect l="l" t="t" r="r" b="b"/>
              <a:pathLst>
                <a:path w="12611100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2"/>
              <a:stretch>
                <a:fillRect t="-43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98164" y="1292538"/>
            <a:ext cx="113564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4. Extra features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97828">
            <a:off x="14170320" y="1453246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7" y="0"/>
                </a:lnTo>
                <a:lnTo>
                  <a:pt x="7067947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85344">
            <a:off x="805519" y="130622"/>
            <a:ext cx="1357319" cy="1143877"/>
          </a:xfrm>
          <a:custGeom>
            <a:avLst/>
            <a:gdLst/>
            <a:ahLst/>
            <a:cxnLst/>
            <a:rect l="l" t="t" r="r" b="b"/>
            <a:pathLst>
              <a:path w="1357319" h="1143877">
                <a:moveTo>
                  <a:pt x="0" y="0"/>
                </a:moveTo>
                <a:lnTo>
                  <a:pt x="1357320" y="0"/>
                </a:lnTo>
                <a:lnTo>
                  <a:pt x="1357320" y="1143877"/>
                </a:lnTo>
                <a:lnTo>
                  <a:pt x="0" y="1143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7039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543831" y="2252121"/>
            <a:ext cx="1038311" cy="1038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50"/>
                </a:lnSpc>
              </a:pPr>
              <a:r>
                <a:rPr lang="en-US" sz="3500" dirty="0">
                  <a:solidFill>
                    <a:srgbClr val="2E2C2B"/>
                  </a:solidFill>
                  <a:latin typeface="Garet Ultra-Bold"/>
                </a:rPr>
                <a:t>7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6564372"/>
            <a:ext cx="1950026" cy="2590614"/>
          </a:xfrm>
          <a:custGeom>
            <a:avLst/>
            <a:gdLst/>
            <a:ahLst/>
            <a:cxnLst/>
            <a:rect l="l" t="t" r="r" b="b"/>
            <a:pathLst>
              <a:path w="1950026" h="2590614">
                <a:moveTo>
                  <a:pt x="0" y="0"/>
                </a:moveTo>
                <a:lnTo>
                  <a:pt x="1950026" y="0"/>
                </a:lnTo>
                <a:lnTo>
                  <a:pt x="1950026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28900" y="6564372"/>
            <a:ext cx="1860532" cy="2590614"/>
          </a:xfrm>
          <a:custGeom>
            <a:avLst/>
            <a:gdLst/>
            <a:ahLst/>
            <a:cxnLst/>
            <a:rect l="l" t="t" r="r" b="b"/>
            <a:pathLst>
              <a:path w="1860532" h="2590614">
                <a:moveTo>
                  <a:pt x="0" y="0"/>
                </a:moveTo>
                <a:lnTo>
                  <a:pt x="1860533" y="0"/>
                </a:lnTo>
                <a:lnTo>
                  <a:pt x="1860533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511989" y="6564372"/>
            <a:ext cx="1775748" cy="2590614"/>
          </a:xfrm>
          <a:custGeom>
            <a:avLst/>
            <a:gdLst/>
            <a:ahLst/>
            <a:cxnLst/>
            <a:rect l="l" t="t" r="r" b="b"/>
            <a:pathLst>
              <a:path w="1775748" h="2590614">
                <a:moveTo>
                  <a:pt x="0" y="0"/>
                </a:moveTo>
                <a:lnTo>
                  <a:pt x="1775749" y="0"/>
                </a:lnTo>
                <a:lnTo>
                  <a:pt x="1775749" y="2590615"/>
                </a:lnTo>
                <a:lnTo>
                  <a:pt x="0" y="25906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605636" y="6522181"/>
            <a:ext cx="1986572" cy="2632806"/>
          </a:xfrm>
          <a:custGeom>
            <a:avLst/>
            <a:gdLst/>
            <a:ahLst/>
            <a:cxnLst/>
            <a:rect l="l" t="t" r="r" b="b"/>
            <a:pathLst>
              <a:path w="1986572" h="2632806">
                <a:moveTo>
                  <a:pt x="0" y="0"/>
                </a:moveTo>
                <a:lnTo>
                  <a:pt x="1986572" y="0"/>
                </a:lnTo>
                <a:lnTo>
                  <a:pt x="1986572" y="2632806"/>
                </a:lnTo>
                <a:lnTo>
                  <a:pt x="0" y="2632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095093" y="2044383"/>
            <a:ext cx="3429995" cy="7627178"/>
          </a:xfrm>
          <a:custGeom>
            <a:avLst/>
            <a:gdLst/>
            <a:ahLst/>
            <a:cxnLst/>
            <a:rect l="l" t="t" r="r" b="b"/>
            <a:pathLst>
              <a:path w="3429995" h="7627178">
                <a:moveTo>
                  <a:pt x="0" y="0"/>
                </a:moveTo>
                <a:lnTo>
                  <a:pt x="3429995" y="0"/>
                </a:lnTo>
                <a:lnTo>
                  <a:pt x="3429995" y="7627178"/>
                </a:lnTo>
                <a:lnTo>
                  <a:pt x="0" y="7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476296"/>
            <a:ext cx="8563508" cy="217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5"/>
              </a:lnSpc>
            </a:pPr>
            <a:r>
              <a:rPr lang="en-US" sz="3585">
                <a:solidFill>
                  <a:srgbClr val="2E2C2B"/>
                </a:solidFill>
                <a:latin typeface="Garet"/>
              </a:rPr>
              <a:t>Language change feature: users can choose the appropriate language</a:t>
            </a:r>
          </a:p>
          <a:p>
            <a:pPr>
              <a:lnSpc>
                <a:spcPts val="4305"/>
              </a:lnSpc>
            </a:pPr>
            <a:r>
              <a:rPr lang="en-US" sz="3585">
                <a:solidFill>
                  <a:srgbClr val="2E2C2B"/>
                </a:solidFill>
                <a:latin typeface="Garet"/>
              </a:rPr>
              <a:t>Log out: User can log out to sign in to another account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13992" y="500062"/>
            <a:ext cx="1135643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4. Extra features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419100"/>
            <a:ext cx="5901690" cy="94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sz="6130">
                <a:solidFill>
                  <a:srgbClr val="2E2C2B"/>
                </a:solidFill>
                <a:latin typeface="Garet Ultra-Bold"/>
              </a:rPr>
              <a:t>5.Video Demo </a:t>
            </a:r>
          </a:p>
        </p:txBody>
      </p:sp>
      <p:pic>
        <p:nvPicPr>
          <p:cNvPr id="12" name="Group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2800" y="190500"/>
            <a:ext cx="4533265" cy="997331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5815132" cy="2948518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5841421" cy="2956265"/>
            </a:xfrm>
            <a:custGeom>
              <a:avLst/>
              <a:gdLst/>
              <a:ahLst/>
              <a:cxnLst/>
              <a:rect l="l" t="t" r="r" b="b"/>
              <a:pathLst>
                <a:path w="5841421" h="2956265">
                  <a:moveTo>
                    <a:pt x="5816656" y="2372573"/>
                  </a:moveTo>
                  <a:cubicBezTo>
                    <a:pt x="5794939" y="2489921"/>
                    <a:pt x="5746171" y="2641178"/>
                    <a:pt x="5660827" y="2724871"/>
                  </a:cubicBezTo>
                  <a:cubicBezTo>
                    <a:pt x="5475534" y="2906481"/>
                    <a:pt x="5109393" y="2926420"/>
                    <a:pt x="4702358" y="2903052"/>
                  </a:cubicBezTo>
                  <a:cubicBezTo>
                    <a:pt x="4410004" y="2886288"/>
                    <a:pt x="4206804" y="2929214"/>
                    <a:pt x="3913942" y="2932008"/>
                  </a:cubicBezTo>
                  <a:cubicBezTo>
                    <a:pt x="3615746" y="2934802"/>
                    <a:pt x="3480110" y="2936072"/>
                    <a:pt x="3181787" y="2938866"/>
                  </a:cubicBezTo>
                  <a:cubicBezTo>
                    <a:pt x="2884412" y="2941660"/>
                    <a:pt x="2587498" y="2944454"/>
                    <a:pt x="2289302" y="2947248"/>
                  </a:cubicBezTo>
                  <a:cubicBezTo>
                    <a:pt x="1995678" y="2950042"/>
                    <a:pt x="1701800" y="2956265"/>
                    <a:pt x="1408303" y="2945597"/>
                  </a:cubicBezTo>
                  <a:cubicBezTo>
                    <a:pt x="1260348" y="2940263"/>
                    <a:pt x="1112393" y="2930230"/>
                    <a:pt x="965454" y="2912450"/>
                  </a:cubicBezTo>
                  <a:cubicBezTo>
                    <a:pt x="844931" y="2897845"/>
                    <a:pt x="723900" y="2879811"/>
                    <a:pt x="607949" y="2843108"/>
                  </a:cubicBezTo>
                  <a:cubicBezTo>
                    <a:pt x="501777" y="2809580"/>
                    <a:pt x="399542" y="2760304"/>
                    <a:pt x="315849" y="2685882"/>
                  </a:cubicBezTo>
                  <a:cubicBezTo>
                    <a:pt x="227203" y="2607015"/>
                    <a:pt x="170053" y="2501859"/>
                    <a:pt x="135636" y="2389337"/>
                  </a:cubicBezTo>
                  <a:cubicBezTo>
                    <a:pt x="98425" y="2267671"/>
                    <a:pt x="85852" y="2139782"/>
                    <a:pt x="71882" y="2013798"/>
                  </a:cubicBezTo>
                  <a:cubicBezTo>
                    <a:pt x="55626" y="1867113"/>
                    <a:pt x="40894" y="1720301"/>
                    <a:pt x="27813" y="1573362"/>
                  </a:cubicBezTo>
                  <a:cubicBezTo>
                    <a:pt x="14732" y="1428146"/>
                    <a:pt x="32004" y="1404028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2817196" y="18796"/>
                  </a:cubicBezTo>
                  <a:cubicBezTo>
                    <a:pt x="3081584" y="17526"/>
                    <a:pt x="3347141" y="10541"/>
                    <a:pt x="3612825" y="5334"/>
                  </a:cubicBezTo>
                  <a:cubicBezTo>
                    <a:pt x="3886510" y="0"/>
                    <a:pt x="4160195" y="5334"/>
                    <a:pt x="4433753" y="10160"/>
                  </a:cubicBezTo>
                  <a:cubicBezTo>
                    <a:pt x="4710867" y="14986"/>
                    <a:pt x="4987473" y="13208"/>
                    <a:pt x="5264587" y="9144"/>
                  </a:cubicBezTo>
                  <a:cubicBezTo>
                    <a:pt x="5453436" y="6350"/>
                    <a:pt x="5698927" y="30734"/>
                    <a:pt x="5783001" y="230505"/>
                  </a:cubicBezTo>
                  <a:cubicBezTo>
                    <a:pt x="5807639" y="289052"/>
                    <a:pt x="5813735" y="353060"/>
                    <a:pt x="5815513" y="415925"/>
                  </a:cubicBezTo>
                  <a:cubicBezTo>
                    <a:pt x="5817672" y="488442"/>
                    <a:pt x="5817291" y="561086"/>
                    <a:pt x="5818053" y="633603"/>
                  </a:cubicBezTo>
                  <a:cubicBezTo>
                    <a:pt x="5819577" y="781558"/>
                    <a:pt x="5784906" y="1194054"/>
                    <a:pt x="5786557" y="1340701"/>
                  </a:cubicBezTo>
                  <a:cubicBezTo>
                    <a:pt x="5789732" y="1634576"/>
                    <a:pt x="5829102" y="1668104"/>
                    <a:pt x="5832150" y="1966046"/>
                  </a:cubicBezTo>
                  <a:cubicBezTo>
                    <a:pt x="5833547" y="2101174"/>
                    <a:pt x="5841421" y="2238969"/>
                    <a:pt x="5816656" y="2372573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4722329" y="4746180"/>
            <a:ext cx="4731012" cy="4731012"/>
          </a:xfrm>
          <a:custGeom>
            <a:avLst/>
            <a:gdLst/>
            <a:ahLst/>
            <a:cxnLst/>
            <a:rect l="l" t="t" r="r" b="b"/>
            <a:pathLst>
              <a:path w="4731012" h="4731012">
                <a:moveTo>
                  <a:pt x="0" y="0"/>
                </a:moveTo>
                <a:lnTo>
                  <a:pt x="4731011" y="0"/>
                </a:lnTo>
                <a:lnTo>
                  <a:pt x="4731011" y="4731012"/>
                </a:lnTo>
                <a:lnTo>
                  <a:pt x="0" y="4731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03190" y="1567097"/>
            <a:ext cx="4830504" cy="808012"/>
          </a:xfrm>
          <a:custGeom>
            <a:avLst/>
            <a:gdLst/>
            <a:ahLst/>
            <a:cxnLst/>
            <a:rect l="l" t="t" r="r" b="b"/>
            <a:pathLst>
              <a:path w="4830504" h="808012">
                <a:moveTo>
                  <a:pt x="0" y="0"/>
                </a:moveTo>
                <a:lnTo>
                  <a:pt x="4830505" y="0"/>
                </a:lnTo>
                <a:lnTo>
                  <a:pt x="4830505" y="808012"/>
                </a:lnTo>
                <a:lnTo>
                  <a:pt x="0" y="8080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254220">
            <a:off x="221341" y="4263996"/>
            <a:ext cx="2089534" cy="1759008"/>
          </a:xfrm>
          <a:custGeom>
            <a:avLst/>
            <a:gdLst/>
            <a:ahLst/>
            <a:cxnLst/>
            <a:rect l="l" t="t" r="r" b="b"/>
            <a:pathLst>
              <a:path w="2089534" h="1759008">
                <a:moveTo>
                  <a:pt x="0" y="0"/>
                </a:moveTo>
                <a:lnTo>
                  <a:pt x="2089534" y="0"/>
                </a:lnTo>
                <a:lnTo>
                  <a:pt x="2089534" y="1759008"/>
                </a:lnTo>
                <a:lnTo>
                  <a:pt x="0" y="1759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7129756">
            <a:off x="13715731" y="8339656"/>
            <a:ext cx="878859" cy="1622055"/>
          </a:xfrm>
          <a:custGeom>
            <a:avLst/>
            <a:gdLst/>
            <a:ahLst/>
            <a:cxnLst/>
            <a:rect l="l" t="t" r="r" b="b"/>
            <a:pathLst>
              <a:path w="878859" h="1622055">
                <a:moveTo>
                  <a:pt x="0" y="0"/>
                </a:moveTo>
                <a:lnTo>
                  <a:pt x="878859" y="0"/>
                </a:lnTo>
                <a:lnTo>
                  <a:pt x="878859" y="1622056"/>
                </a:lnTo>
                <a:lnTo>
                  <a:pt x="0" y="1622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616705" y="396290"/>
            <a:ext cx="1595114" cy="1574813"/>
          </a:xfrm>
          <a:custGeom>
            <a:avLst/>
            <a:gdLst/>
            <a:ahLst/>
            <a:cxnLst/>
            <a:rect l="l" t="t" r="r" b="b"/>
            <a:pathLst>
              <a:path w="1595114" h="1574813">
                <a:moveTo>
                  <a:pt x="0" y="0"/>
                </a:moveTo>
                <a:lnTo>
                  <a:pt x="1595114" y="0"/>
                </a:lnTo>
                <a:lnTo>
                  <a:pt x="1595114" y="1574813"/>
                </a:lnTo>
                <a:lnTo>
                  <a:pt x="0" y="1574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991160" y="1567097"/>
            <a:ext cx="6305681" cy="37834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5514" y="1474891"/>
            <a:ext cx="1100643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E2C2B"/>
                </a:solidFill>
                <a:latin typeface="Garet Ultra-Bold"/>
              </a:rPr>
              <a:t>Table of 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08814" y="4396376"/>
            <a:ext cx="3757433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2E2C2B"/>
                </a:solidFill>
                <a:latin typeface="Garet Bold"/>
              </a:rPr>
              <a:t>5. Video Demo made</a:t>
            </a:r>
          </a:p>
        </p:txBody>
      </p:sp>
      <p:sp>
        <p:nvSpPr>
          <p:cNvPr id="4" name="AutoShape 4"/>
          <p:cNvSpPr/>
          <p:nvPr/>
        </p:nvSpPr>
        <p:spPr>
          <a:xfrm>
            <a:off x="-495542" y="6554608"/>
            <a:ext cx="13537734" cy="0"/>
          </a:xfrm>
          <a:prstGeom prst="line">
            <a:avLst/>
          </a:prstGeom>
          <a:ln w="57150" cap="rnd">
            <a:solidFill>
              <a:srgbClr val="14614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4414885" y="6527654"/>
            <a:ext cx="0" cy="1063804"/>
          </a:xfrm>
          <a:prstGeom prst="line">
            <a:avLst/>
          </a:prstGeom>
          <a:ln w="57150" cap="flat">
            <a:solidFill>
              <a:srgbClr val="146148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8039199" y="6526033"/>
            <a:ext cx="0" cy="1063804"/>
          </a:xfrm>
          <a:prstGeom prst="line">
            <a:avLst/>
          </a:prstGeom>
          <a:ln w="57150" cap="flat">
            <a:solidFill>
              <a:srgbClr val="146148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509153" y="5519379"/>
            <a:ext cx="0" cy="1063804"/>
          </a:xfrm>
          <a:prstGeom prst="line">
            <a:avLst/>
          </a:prstGeom>
          <a:ln w="57150" cap="flat">
            <a:solidFill>
              <a:srgbClr val="146148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9787531" y="5519379"/>
            <a:ext cx="0" cy="1063804"/>
          </a:xfrm>
          <a:prstGeom prst="line">
            <a:avLst/>
          </a:prstGeom>
          <a:ln w="57150" cap="flat">
            <a:solidFill>
              <a:srgbClr val="146148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6003533" y="5519379"/>
            <a:ext cx="0" cy="1063804"/>
          </a:xfrm>
          <a:prstGeom prst="line">
            <a:avLst/>
          </a:prstGeom>
          <a:ln w="57150" cap="flat">
            <a:solidFill>
              <a:srgbClr val="146148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222950" y="2160691"/>
            <a:ext cx="9065213" cy="7266403"/>
            <a:chOff x="0" y="0"/>
            <a:chExt cx="12086951" cy="9688537"/>
          </a:xfrm>
        </p:grpSpPr>
        <p:sp>
          <p:nvSpPr>
            <p:cNvPr id="11" name="Freeform 11"/>
            <p:cNvSpPr/>
            <p:nvPr/>
          </p:nvSpPr>
          <p:spPr>
            <a:xfrm>
              <a:off x="1788993" y="0"/>
              <a:ext cx="10297958" cy="7414530"/>
            </a:xfrm>
            <a:custGeom>
              <a:avLst/>
              <a:gdLst/>
              <a:ahLst/>
              <a:cxnLst/>
              <a:rect l="l" t="t" r="r" b="b"/>
              <a:pathLst>
                <a:path w="10297958" h="7414530">
                  <a:moveTo>
                    <a:pt x="0" y="0"/>
                  </a:moveTo>
                  <a:lnTo>
                    <a:pt x="10297958" y="0"/>
                  </a:lnTo>
                  <a:lnTo>
                    <a:pt x="10297958" y="7414530"/>
                  </a:lnTo>
                  <a:lnTo>
                    <a:pt x="0" y="7414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84667" y="7794123"/>
            <a:ext cx="3597196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2E2C2B"/>
                </a:solidFill>
                <a:latin typeface="Garet Bold"/>
              </a:rPr>
              <a:t>2.Implementation tools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2453" y="4405901"/>
            <a:ext cx="2573398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2E2C2B"/>
                </a:solidFill>
                <a:latin typeface="Garet Bold"/>
              </a:rPr>
              <a:t>1. Introduce the topic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97543" y="7794123"/>
            <a:ext cx="2814383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2E2C2B"/>
                </a:solidFill>
                <a:latin typeface="Garet Bold"/>
              </a:rPr>
              <a:t>4. Extra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14885" y="4629739"/>
            <a:ext cx="3325550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</a:pPr>
            <a:r>
              <a:rPr lang="en-US" sz="3000">
                <a:solidFill>
                  <a:srgbClr val="2E2C2B"/>
                </a:solidFill>
                <a:latin typeface="Garet Bold"/>
              </a:rPr>
              <a:t>3.Project</a:t>
            </a:r>
          </a:p>
        </p:txBody>
      </p:sp>
      <p:sp>
        <p:nvSpPr>
          <p:cNvPr id="16" name="Freeform 16"/>
          <p:cNvSpPr/>
          <p:nvPr/>
        </p:nvSpPr>
        <p:spPr>
          <a:xfrm rot="6923724">
            <a:off x="11399392" y="160794"/>
            <a:ext cx="1129715" cy="2085045"/>
          </a:xfrm>
          <a:custGeom>
            <a:avLst/>
            <a:gdLst/>
            <a:ahLst/>
            <a:cxnLst/>
            <a:rect l="l" t="t" r="r" b="b"/>
            <a:pathLst>
              <a:path w="1129715" h="2085045">
                <a:moveTo>
                  <a:pt x="0" y="0"/>
                </a:moveTo>
                <a:lnTo>
                  <a:pt x="1129716" y="0"/>
                </a:lnTo>
                <a:lnTo>
                  <a:pt x="1129716" y="2085045"/>
                </a:lnTo>
                <a:lnTo>
                  <a:pt x="0" y="2085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88256" y="678861"/>
            <a:ext cx="16911488" cy="8929279"/>
            <a:chOff x="0" y="0"/>
            <a:chExt cx="6059082" cy="3199200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6085371" cy="3206947"/>
            </a:xfrm>
            <a:custGeom>
              <a:avLst/>
              <a:gdLst/>
              <a:ahLst/>
              <a:cxnLst/>
              <a:rect l="l" t="t" r="r" b="b"/>
              <a:pathLst>
                <a:path w="6085371" h="3206947">
                  <a:moveTo>
                    <a:pt x="6060606" y="2623255"/>
                  </a:moveTo>
                  <a:cubicBezTo>
                    <a:pt x="6038889" y="2740603"/>
                    <a:pt x="5990121" y="2891860"/>
                    <a:pt x="5904777" y="2975553"/>
                  </a:cubicBezTo>
                  <a:cubicBezTo>
                    <a:pt x="5719484" y="3157163"/>
                    <a:pt x="5353343" y="3177102"/>
                    <a:pt x="4946308" y="3153734"/>
                  </a:cubicBezTo>
                  <a:cubicBezTo>
                    <a:pt x="4653954" y="3136970"/>
                    <a:pt x="4450754" y="3179896"/>
                    <a:pt x="4157892" y="3182690"/>
                  </a:cubicBezTo>
                  <a:cubicBezTo>
                    <a:pt x="3859696" y="3185484"/>
                    <a:pt x="3724060" y="3186754"/>
                    <a:pt x="3425737" y="3189548"/>
                  </a:cubicBezTo>
                  <a:cubicBezTo>
                    <a:pt x="3038544" y="3192342"/>
                    <a:pt x="2587498" y="3195136"/>
                    <a:pt x="2289302" y="3197930"/>
                  </a:cubicBezTo>
                  <a:cubicBezTo>
                    <a:pt x="1995678" y="3200724"/>
                    <a:pt x="1701800" y="3206947"/>
                    <a:pt x="1408303" y="3196279"/>
                  </a:cubicBezTo>
                  <a:cubicBezTo>
                    <a:pt x="1260348" y="3190945"/>
                    <a:pt x="1112393" y="3180912"/>
                    <a:pt x="965454" y="3163132"/>
                  </a:cubicBezTo>
                  <a:cubicBezTo>
                    <a:pt x="844931" y="3148527"/>
                    <a:pt x="723900" y="3130493"/>
                    <a:pt x="607949" y="3093790"/>
                  </a:cubicBezTo>
                  <a:cubicBezTo>
                    <a:pt x="501777" y="3060262"/>
                    <a:pt x="399542" y="3010986"/>
                    <a:pt x="315849" y="2936564"/>
                  </a:cubicBezTo>
                  <a:cubicBezTo>
                    <a:pt x="227203" y="2857697"/>
                    <a:pt x="170053" y="2752541"/>
                    <a:pt x="135636" y="2640019"/>
                  </a:cubicBezTo>
                  <a:cubicBezTo>
                    <a:pt x="98425" y="2518353"/>
                    <a:pt x="85852" y="2390464"/>
                    <a:pt x="71882" y="2264480"/>
                  </a:cubicBezTo>
                  <a:cubicBezTo>
                    <a:pt x="55626" y="2117795"/>
                    <a:pt x="40894" y="1970983"/>
                    <a:pt x="27813" y="1824044"/>
                  </a:cubicBezTo>
                  <a:cubicBezTo>
                    <a:pt x="14732" y="1600301"/>
                    <a:pt x="32004" y="1546735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2905535" y="18796"/>
                  </a:cubicBezTo>
                  <a:cubicBezTo>
                    <a:pt x="3325534" y="17526"/>
                    <a:pt x="3591091" y="10541"/>
                    <a:pt x="3856775" y="5334"/>
                  </a:cubicBezTo>
                  <a:cubicBezTo>
                    <a:pt x="4130460" y="0"/>
                    <a:pt x="4404145" y="5334"/>
                    <a:pt x="4677703" y="10160"/>
                  </a:cubicBezTo>
                  <a:cubicBezTo>
                    <a:pt x="4954817" y="14986"/>
                    <a:pt x="5231423" y="13208"/>
                    <a:pt x="5508537" y="9144"/>
                  </a:cubicBezTo>
                  <a:cubicBezTo>
                    <a:pt x="5697386" y="6350"/>
                    <a:pt x="5942877" y="30734"/>
                    <a:pt x="6026951" y="230505"/>
                  </a:cubicBezTo>
                  <a:cubicBezTo>
                    <a:pt x="6051589" y="289052"/>
                    <a:pt x="6057685" y="353060"/>
                    <a:pt x="6059463" y="415925"/>
                  </a:cubicBezTo>
                  <a:cubicBezTo>
                    <a:pt x="6061622" y="488442"/>
                    <a:pt x="6061241" y="561086"/>
                    <a:pt x="6062003" y="633603"/>
                  </a:cubicBezTo>
                  <a:cubicBezTo>
                    <a:pt x="6063527" y="781558"/>
                    <a:pt x="6028856" y="1194054"/>
                    <a:pt x="6030507" y="1406090"/>
                  </a:cubicBezTo>
                  <a:cubicBezTo>
                    <a:pt x="6033682" y="1885258"/>
                    <a:pt x="6073052" y="1918786"/>
                    <a:pt x="6076100" y="2216728"/>
                  </a:cubicBezTo>
                  <a:cubicBezTo>
                    <a:pt x="6077497" y="2351856"/>
                    <a:pt x="6085371" y="2489651"/>
                    <a:pt x="6060606" y="2623255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72699" y="3549108"/>
            <a:ext cx="10142602" cy="4654566"/>
            <a:chOff x="-161290" y="232410"/>
            <a:chExt cx="12611100" cy="5787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1100" cy="5787390"/>
            </a:xfrm>
            <a:custGeom>
              <a:avLst/>
              <a:gdLst/>
              <a:ahLst/>
              <a:cxnLst/>
              <a:rect l="l" t="t" r="r" b="b"/>
              <a:pathLst>
                <a:path w="12611100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2"/>
              <a:stretch>
                <a:fillRect t="-43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98164" y="1292538"/>
            <a:ext cx="104916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1. Introduce the topic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873137"/>
            <a:ext cx="1950026" cy="2590614"/>
          </a:xfrm>
          <a:custGeom>
            <a:avLst/>
            <a:gdLst/>
            <a:ahLst/>
            <a:cxnLst/>
            <a:rect l="l" t="t" r="r" b="b"/>
            <a:pathLst>
              <a:path w="1950026" h="2590614">
                <a:moveTo>
                  <a:pt x="0" y="0"/>
                </a:moveTo>
                <a:lnTo>
                  <a:pt x="1950026" y="0"/>
                </a:lnTo>
                <a:lnTo>
                  <a:pt x="1950026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28900" y="6873137"/>
            <a:ext cx="1860532" cy="2590614"/>
          </a:xfrm>
          <a:custGeom>
            <a:avLst/>
            <a:gdLst/>
            <a:ahLst/>
            <a:cxnLst/>
            <a:rect l="l" t="t" r="r" b="b"/>
            <a:pathLst>
              <a:path w="1860532" h="2590614">
                <a:moveTo>
                  <a:pt x="0" y="0"/>
                </a:moveTo>
                <a:lnTo>
                  <a:pt x="1860533" y="0"/>
                </a:lnTo>
                <a:lnTo>
                  <a:pt x="1860533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11989" y="6873137"/>
            <a:ext cx="1775748" cy="2590614"/>
          </a:xfrm>
          <a:custGeom>
            <a:avLst/>
            <a:gdLst/>
            <a:ahLst/>
            <a:cxnLst/>
            <a:rect l="l" t="t" r="r" b="b"/>
            <a:pathLst>
              <a:path w="1775748" h="2590614">
                <a:moveTo>
                  <a:pt x="0" y="0"/>
                </a:moveTo>
                <a:lnTo>
                  <a:pt x="1775749" y="0"/>
                </a:lnTo>
                <a:lnTo>
                  <a:pt x="1775749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05636" y="6830945"/>
            <a:ext cx="1986572" cy="2632806"/>
          </a:xfrm>
          <a:custGeom>
            <a:avLst/>
            <a:gdLst/>
            <a:ahLst/>
            <a:cxnLst/>
            <a:rect l="l" t="t" r="r" b="b"/>
            <a:pathLst>
              <a:path w="1986572" h="2632806">
                <a:moveTo>
                  <a:pt x="0" y="0"/>
                </a:moveTo>
                <a:lnTo>
                  <a:pt x="1986572" y="0"/>
                </a:lnTo>
                <a:lnTo>
                  <a:pt x="1986572" y="2632806"/>
                </a:lnTo>
                <a:lnTo>
                  <a:pt x="0" y="2632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19175" y="2436930"/>
            <a:ext cx="940476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2E2C2B"/>
                </a:solidFill>
                <a:latin typeface="Garet Ultra-Bold"/>
              </a:rPr>
              <a:t>Go out for the Air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05713"/>
            <a:ext cx="8382334" cy="308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2E2C2B"/>
                </a:solidFill>
                <a:latin typeface="Garet"/>
              </a:rPr>
              <a:t>Nam comes in UIT and wanted to go out for the air.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2E2C2B"/>
                </a:solidFill>
                <a:latin typeface="Garet"/>
              </a:rPr>
              <a:t>What is the atmosphere like ?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2E2C2B"/>
                </a:solidFill>
                <a:latin typeface="Garet"/>
              </a:rPr>
              <a:t>Should she wear a mask ?</a:t>
            </a:r>
          </a:p>
          <a:p>
            <a:pPr>
              <a:lnSpc>
                <a:spcPts val="4080"/>
              </a:lnSpc>
            </a:pPr>
            <a:r>
              <a:rPr lang="en-US" sz="3400">
                <a:solidFill>
                  <a:srgbClr val="2E2C2B"/>
                </a:solidFill>
                <a:latin typeface="Garet"/>
              </a:rPr>
              <a:t>What was the atmosphere like the day before ?</a:t>
            </a:r>
          </a:p>
        </p:txBody>
      </p:sp>
      <p:sp>
        <p:nvSpPr>
          <p:cNvPr id="8" name="Freeform 8"/>
          <p:cNvSpPr/>
          <p:nvPr/>
        </p:nvSpPr>
        <p:spPr>
          <a:xfrm>
            <a:off x="9914314" y="3410463"/>
            <a:ext cx="7643635" cy="4752414"/>
          </a:xfrm>
          <a:custGeom>
            <a:avLst/>
            <a:gdLst/>
            <a:ahLst/>
            <a:cxnLst/>
            <a:rect l="l" t="t" r="r" b="b"/>
            <a:pathLst>
              <a:path w="7643635" h="4752414">
                <a:moveTo>
                  <a:pt x="0" y="0"/>
                </a:moveTo>
                <a:lnTo>
                  <a:pt x="7643636" y="0"/>
                </a:lnTo>
                <a:lnTo>
                  <a:pt x="7643636" y="4752413"/>
                </a:lnTo>
                <a:lnTo>
                  <a:pt x="0" y="4752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614965" y="3540290"/>
            <a:ext cx="843910" cy="1205586"/>
          </a:xfrm>
          <a:custGeom>
            <a:avLst/>
            <a:gdLst/>
            <a:ahLst/>
            <a:cxnLst/>
            <a:rect l="l" t="t" r="r" b="b"/>
            <a:pathLst>
              <a:path w="843910" h="1205586">
                <a:moveTo>
                  <a:pt x="0" y="0"/>
                </a:moveTo>
                <a:lnTo>
                  <a:pt x="843910" y="0"/>
                </a:lnTo>
                <a:lnTo>
                  <a:pt x="843910" y="1205586"/>
                </a:lnTo>
                <a:lnTo>
                  <a:pt x="0" y="1205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45955" y="4894122"/>
            <a:ext cx="504422" cy="504422"/>
          </a:xfrm>
          <a:custGeom>
            <a:avLst/>
            <a:gdLst/>
            <a:ahLst/>
            <a:cxnLst/>
            <a:rect l="l" t="t" r="r" b="b"/>
            <a:pathLst>
              <a:path w="504422" h="504422">
                <a:moveTo>
                  <a:pt x="0" y="0"/>
                </a:moveTo>
                <a:lnTo>
                  <a:pt x="504421" y="0"/>
                </a:lnTo>
                <a:lnTo>
                  <a:pt x="504421" y="504422"/>
                </a:lnTo>
                <a:lnTo>
                  <a:pt x="0" y="504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634363" y="4068815"/>
            <a:ext cx="504422" cy="504422"/>
          </a:xfrm>
          <a:custGeom>
            <a:avLst/>
            <a:gdLst/>
            <a:ahLst/>
            <a:cxnLst/>
            <a:rect l="l" t="t" r="r" b="b"/>
            <a:pathLst>
              <a:path w="504422" h="504422">
                <a:moveTo>
                  <a:pt x="0" y="0"/>
                </a:moveTo>
                <a:lnTo>
                  <a:pt x="504422" y="0"/>
                </a:lnTo>
                <a:lnTo>
                  <a:pt x="504422" y="504422"/>
                </a:lnTo>
                <a:lnTo>
                  <a:pt x="0" y="504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231710" y="5168678"/>
            <a:ext cx="504422" cy="504422"/>
          </a:xfrm>
          <a:custGeom>
            <a:avLst/>
            <a:gdLst/>
            <a:ahLst/>
            <a:cxnLst/>
            <a:rect l="l" t="t" r="r" b="b"/>
            <a:pathLst>
              <a:path w="504422" h="504422">
                <a:moveTo>
                  <a:pt x="0" y="0"/>
                </a:moveTo>
                <a:lnTo>
                  <a:pt x="504422" y="0"/>
                </a:lnTo>
                <a:lnTo>
                  <a:pt x="504422" y="504422"/>
                </a:lnTo>
                <a:lnTo>
                  <a:pt x="0" y="504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68514" y="5863953"/>
            <a:ext cx="695485" cy="498220"/>
          </a:xfrm>
          <a:custGeom>
            <a:avLst/>
            <a:gdLst/>
            <a:ahLst/>
            <a:cxnLst/>
            <a:rect l="l" t="t" r="r" b="b"/>
            <a:pathLst>
              <a:path w="695485" h="498220">
                <a:moveTo>
                  <a:pt x="0" y="0"/>
                </a:moveTo>
                <a:lnTo>
                  <a:pt x="695485" y="0"/>
                </a:lnTo>
                <a:lnTo>
                  <a:pt x="695485" y="498220"/>
                </a:lnTo>
                <a:lnTo>
                  <a:pt x="0" y="498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487948" y="5673100"/>
            <a:ext cx="532838" cy="381706"/>
          </a:xfrm>
          <a:custGeom>
            <a:avLst/>
            <a:gdLst/>
            <a:ahLst/>
            <a:cxnLst/>
            <a:rect l="l" t="t" r="r" b="b"/>
            <a:pathLst>
              <a:path w="532838" h="381706">
                <a:moveTo>
                  <a:pt x="0" y="0"/>
                </a:moveTo>
                <a:lnTo>
                  <a:pt x="532839" y="0"/>
                </a:lnTo>
                <a:lnTo>
                  <a:pt x="532839" y="381706"/>
                </a:lnTo>
                <a:lnTo>
                  <a:pt x="0" y="3817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887899" y="4358292"/>
            <a:ext cx="532838" cy="381706"/>
          </a:xfrm>
          <a:custGeom>
            <a:avLst/>
            <a:gdLst/>
            <a:ahLst/>
            <a:cxnLst/>
            <a:rect l="l" t="t" r="r" b="b"/>
            <a:pathLst>
              <a:path w="532838" h="381706">
                <a:moveTo>
                  <a:pt x="0" y="0"/>
                </a:moveTo>
                <a:lnTo>
                  <a:pt x="532838" y="0"/>
                </a:lnTo>
                <a:lnTo>
                  <a:pt x="532838" y="381706"/>
                </a:lnTo>
                <a:lnTo>
                  <a:pt x="0" y="3817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128020" y="5922031"/>
            <a:ext cx="709917" cy="382064"/>
          </a:xfrm>
          <a:custGeom>
            <a:avLst/>
            <a:gdLst/>
            <a:ahLst/>
            <a:cxnLst/>
            <a:rect l="l" t="t" r="r" b="b"/>
            <a:pathLst>
              <a:path w="709917" h="382064">
                <a:moveTo>
                  <a:pt x="0" y="0"/>
                </a:moveTo>
                <a:lnTo>
                  <a:pt x="709917" y="0"/>
                </a:lnTo>
                <a:lnTo>
                  <a:pt x="709917" y="382065"/>
                </a:lnTo>
                <a:lnTo>
                  <a:pt x="0" y="3820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1220003" y="7082777"/>
            <a:ext cx="525951" cy="283057"/>
          </a:xfrm>
          <a:custGeom>
            <a:avLst/>
            <a:gdLst/>
            <a:ahLst/>
            <a:cxnLst/>
            <a:rect l="l" t="t" r="r" b="b"/>
            <a:pathLst>
              <a:path w="525951" h="283057">
                <a:moveTo>
                  <a:pt x="0" y="0"/>
                </a:moveTo>
                <a:lnTo>
                  <a:pt x="525952" y="0"/>
                </a:lnTo>
                <a:lnTo>
                  <a:pt x="525952" y="283057"/>
                </a:lnTo>
                <a:lnTo>
                  <a:pt x="0" y="2830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166183" y="6891745"/>
            <a:ext cx="709917" cy="382064"/>
          </a:xfrm>
          <a:custGeom>
            <a:avLst/>
            <a:gdLst/>
            <a:ahLst/>
            <a:cxnLst/>
            <a:rect l="l" t="t" r="r" b="b"/>
            <a:pathLst>
              <a:path w="709917" h="382064">
                <a:moveTo>
                  <a:pt x="0" y="0"/>
                </a:moveTo>
                <a:lnTo>
                  <a:pt x="709917" y="0"/>
                </a:lnTo>
                <a:lnTo>
                  <a:pt x="709917" y="382064"/>
                </a:lnTo>
                <a:lnTo>
                  <a:pt x="0" y="3820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521184" y="4450879"/>
            <a:ext cx="537214" cy="289119"/>
          </a:xfrm>
          <a:custGeom>
            <a:avLst/>
            <a:gdLst/>
            <a:ahLst/>
            <a:cxnLst/>
            <a:rect l="l" t="t" r="r" b="b"/>
            <a:pathLst>
              <a:path w="537214" h="289119">
                <a:moveTo>
                  <a:pt x="0" y="0"/>
                </a:moveTo>
                <a:lnTo>
                  <a:pt x="537213" y="0"/>
                </a:lnTo>
                <a:lnTo>
                  <a:pt x="537213" y="289119"/>
                </a:lnTo>
                <a:lnTo>
                  <a:pt x="0" y="289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5334876" y="6510039"/>
            <a:ext cx="532838" cy="381706"/>
          </a:xfrm>
          <a:custGeom>
            <a:avLst/>
            <a:gdLst/>
            <a:ahLst/>
            <a:cxnLst/>
            <a:rect l="l" t="t" r="r" b="b"/>
            <a:pathLst>
              <a:path w="532838" h="381706">
                <a:moveTo>
                  <a:pt x="0" y="0"/>
                </a:moveTo>
                <a:lnTo>
                  <a:pt x="532838" y="0"/>
                </a:lnTo>
                <a:lnTo>
                  <a:pt x="532838" y="381706"/>
                </a:lnTo>
                <a:lnTo>
                  <a:pt x="0" y="3817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9004906">
            <a:off x="15348012" y="6827341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8" y="0"/>
                </a:lnTo>
                <a:lnTo>
                  <a:pt x="7067948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5641674" y="70316"/>
            <a:ext cx="970739" cy="958384"/>
          </a:xfrm>
          <a:custGeom>
            <a:avLst/>
            <a:gdLst/>
            <a:ahLst/>
            <a:cxnLst/>
            <a:rect l="l" t="t" r="r" b="b"/>
            <a:pathLst>
              <a:path w="970739" h="958384">
                <a:moveTo>
                  <a:pt x="0" y="0"/>
                </a:moveTo>
                <a:lnTo>
                  <a:pt x="970739" y="0"/>
                </a:lnTo>
                <a:lnTo>
                  <a:pt x="970739" y="958384"/>
                </a:lnTo>
                <a:lnTo>
                  <a:pt x="0" y="9583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293319">
            <a:off x="13175635" y="-522263"/>
            <a:ext cx="1235363" cy="1219640"/>
          </a:xfrm>
          <a:custGeom>
            <a:avLst/>
            <a:gdLst/>
            <a:ahLst/>
            <a:cxnLst/>
            <a:rect l="l" t="t" r="r" b="b"/>
            <a:pathLst>
              <a:path w="1235363" h="1219640">
                <a:moveTo>
                  <a:pt x="0" y="0"/>
                </a:moveTo>
                <a:lnTo>
                  <a:pt x="1235363" y="0"/>
                </a:lnTo>
                <a:lnTo>
                  <a:pt x="1235363" y="1219640"/>
                </a:lnTo>
                <a:lnTo>
                  <a:pt x="0" y="12196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118426" y="808155"/>
            <a:ext cx="1440275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E2C2B"/>
                </a:solidFill>
                <a:latin typeface="Garet Ultra-Bold"/>
              </a:rPr>
              <a:t>1.1 Reasons for choosing the topic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873137"/>
            <a:ext cx="1950026" cy="2590614"/>
          </a:xfrm>
          <a:custGeom>
            <a:avLst/>
            <a:gdLst/>
            <a:ahLst/>
            <a:cxnLst/>
            <a:rect l="l" t="t" r="r" b="b"/>
            <a:pathLst>
              <a:path w="1950026" h="2590614">
                <a:moveTo>
                  <a:pt x="0" y="0"/>
                </a:moveTo>
                <a:lnTo>
                  <a:pt x="1950026" y="0"/>
                </a:lnTo>
                <a:lnTo>
                  <a:pt x="1950026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28900" y="6873137"/>
            <a:ext cx="1860532" cy="2590614"/>
          </a:xfrm>
          <a:custGeom>
            <a:avLst/>
            <a:gdLst/>
            <a:ahLst/>
            <a:cxnLst/>
            <a:rect l="l" t="t" r="r" b="b"/>
            <a:pathLst>
              <a:path w="1860532" h="2590614">
                <a:moveTo>
                  <a:pt x="0" y="0"/>
                </a:moveTo>
                <a:lnTo>
                  <a:pt x="1860533" y="0"/>
                </a:lnTo>
                <a:lnTo>
                  <a:pt x="1860533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11989" y="6873137"/>
            <a:ext cx="1775748" cy="2590614"/>
          </a:xfrm>
          <a:custGeom>
            <a:avLst/>
            <a:gdLst/>
            <a:ahLst/>
            <a:cxnLst/>
            <a:rect l="l" t="t" r="r" b="b"/>
            <a:pathLst>
              <a:path w="1775748" h="2590614">
                <a:moveTo>
                  <a:pt x="0" y="0"/>
                </a:moveTo>
                <a:lnTo>
                  <a:pt x="1775749" y="0"/>
                </a:lnTo>
                <a:lnTo>
                  <a:pt x="1775749" y="2590614"/>
                </a:lnTo>
                <a:lnTo>
                  <a:pt x="0" y="25906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05636" y="6830945"/>
            <a:ext cx="1986572" cy="2632806"/>
          </a:xfrm>
          <a:custGeom>
            <a:avLst/>
            <a:gdLst/>
            <a:ahLst/>
            <a:cxnLst/>
            <a:rect l="l" t="t" r="r" b="b"/>
            <a:pathLst>
              <a:path w="1986572" h="2632806">
                <a:moveTo>
                  <a:pt x="0" y="0"/>
                </a:moveTo>
                <a:lnTo>
                  <a:pt x="1986572" y="0"/>
                </a:lnTo>
                <a:lnTo>
                  <a:pt x="1986572" y="2632806"/>
                </a:lnTo>
                <a:lnTo>
                  <a:pt x="0" y="26328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14314" y="3410463"/>
            <a:ext cx="7643635" cy="4752414"/>
          </a:xfrm>
          <a:custGeom>
            <a:avLst/>
            <a:gdLst/>
            <a:ahLst/>
            <a:cxnLst/>
            <a:rect l="l" t="t" r="r" b="b"/>
            <a:pathLst>
              <a:path w="7643635" h="4752414">
                <a:moveTo>
                  <a:pt x="0" y="0"/>
                </a:moveTo>
                <a:lnTo>
                  <a:pt x="7643636" y="0"/>
                </a:lnTo>
                <a:lnTo>
                  <a:pt x="7643636" y="4752413"/>
                </a:lnTo>
                <a:lnTo>
                  <a:pt x="0" y="4752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614965" y="3540290"/>
            <a:ext cx="843910" cy="1205586"/>
          </a:xfrm>
          <a:custGeom>
            <a:avLst/>
            <a:gdLst/>
            <a:ahLst/>
            <a:cxnLst/>
            <a:rect l="l" t="t" r="r" b="b"/>
            <a:pathLst>
              <a:path w="843910" h="1205586">
                <a:moveTo>
                  <a:pt x="0" y="0"/>
                </a:moveTo>
                <a:lnTo>
                  <a:pt x="843910" y="0"/>
                </a:lnTo>
                <a:lnTo>
                  <a:pt x="843910" y="1205586"/>
                </a:lnTo>
                <a:lnTo>
                  <a:pt x="0" y="1205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745955" y="4894122"/>
            <a:ext cx="504422" cy="504422"/>
          </a:xfrm>
          <a:custGeom>
            <a:avLst/>
            <a:gdLst/>
            <a:ahLst/>
            <a:cxnLst/>
            <a:rect l="l" t="t" r="r" b="b"/>
            <a:pathLst>
              <a:path w="504422" h="504422">
                <a:moveTo>
                  <a:pt x="0" y="0"/>
                </a:moveTo>
                <a:lnTo>
                  <a:pt x="504421" y="0"/>
                </a:lnTo>
                <a:lnTo>
                  <a:pt x="504421" y="504422"/>
                </a:lnTo>
                <a:lnTo>
                  <a:pt x="0" y="504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634363" y="4068815"/>
            <a:ext cx="504422" cy="504422"/>
          </a:xfrm>
          <a:custGeom>
            <a:avLst/>
            <a:gdLst/>
            <a:ahLst/>
            <a:cxnLst/>
            <a:rect l="l" t="t" r="r" b="b"/>
            <a:pathLst>
              <a:path w="504422" h="504422">
                <a:moveTo>
                  <a:pt x="0" y="0"/>
                </a:moveTo>
                <a:lnTo>
                  <a:pt x="504422" y="0"/>
                </a:lnTo>
                <a:lnTo>
                  <a:pt x="504422" y="504422"/>
                </a:lnTo>
                <a:lnTo>
                  <a:pt x="0" y="504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231710" y="5168678"/>
            <a:ext cx="504422" cy="504422"/>
          </a:xfrm>
          <a:custGeom>
            <a:avLst/>
            <a:gdLst/>
            <a:ahLst/>
            <a:cxnLst/>
            <a:rect l="l" t="t" r="r" b="b"/>
            <a:pathLst>
              <a:path w="504422" h="504422">
                <a:moveTo>
                  <a:pt x="0" y="0"/>
                </a:moveTo>
                <a:lnTo>
                  <a:pt x="504422" y="0"/>
                </a:lnTo>
                <a:lnTo>
                  <a:pt x="504422" y="504422"/>
                </a:lnTo>
                <a:lnTo>
                  <a:pt x="0" y="504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468514" y="5863953"/>
            <a:ext cx="695485" cy="498220"/>
          </a:xfrm>
          <a:custGeom>
            <a:avLst/>
            <a:gdLst/>
            <a:ahLst/>
            <a:cxnLst/>
            <a:rect l="l" t="t" r="r" b="b"/>
            <a:pathLst>
              <a:path w="695485" h="498220">
                <a:moveTo>
                  <a:pt x="0" y="0"/>
                </a:moveTo>
                <a:lnTo>
                  <a:pt x="695485" y="0"/>
                </a:lnTo>
                <a:lnTo>
                  <a:pt x="695485" y="498220"/>
                </a:lnTo>
                <a:lnTo>
                  <a:pt x="0" y="498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487948" y="5673100"/>
            <a:ext cx="532838" cy="381706"/>
          </a:xfrm>
          <a:custGeom>
            <a:avLst/>
            <a:gdLst/>
            <a:ahLst/>
            <a:cxnLst/>
            <a:rect l="l" t="t" r="r" b="b"/>
            <a:pathLst>
              <a:path w="532838" h="381706">
                <a:moveTo>
                  <a:pt x="0" y="0"/>
                </a:moveTo>
                <a:lnTo>
                  <a:pt x="532839" y="0"/>
                </a:lnTo>
                <a:lnTo>
                  <a:pt x="532839" y="381706"/>
                </a:lnTo>
                <a:lnTo>
                  <a:pt x="0" y="3817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887899" y="4358292"/>
            <a:ext cx="532838" cy="381706"/>
          </a:xfrm>
          <a:custGeom>
            <a:avLst/>
            <a:gdLst/>
            <a:ahLst/>
            <a:cxnLst/>
            <a:rect l="l" t="t" r="r" b="b"/>
            <a:pathLst>
              <a:path w="532838" h="381706">
                <a:moveTo>
                  <a:pt x="0" y="0"/>
                </a:moveTo>
                <a:lnTo>
                  <a:pt x="532838" y="0"/>
                </a:lnTo>
                <a:lnTo>
                  <a:pt x="532838" y="381706"/>
                </a:lnTo>
                <a:lnTo>
                  <a:pt x="0" y="38170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128020" y="5922031"/>
            <a:ext cx="709917" cy="382064"/>
          </a:xfrm>
          <a:custGeom>
            <a:avLst/>
            <a:gdLst/>
            <a:ahLst/>
            <a:cxnLst/>
            <a:rect l="l" t="t" r="r" b="b"/>
            <a:pathLst>
              <a:path w="709917" h="382064">
                <a:moveTo>
                  <a:pt x="0" y="0"/>
                </a:moveTo>
                <a:lnTo>
                  <a:pt x="709917" y="0"/>
                </a:lnTo>
                <a:lnTo>
                  <a:pt x="709917" y="382065"/>
                </a:lnTo>
                <a:lnTo>
                  <a:pt x="0" y="3820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220003" y="7082777"/>
            <a:ext cx="525951" cy="283057"/>
          </a:xfrm>
          <a:custGeom>
            <a:avLst/>
            <a:gdLst/>
            <a:ahLst/>
            <a:cxnLst/>
            <a:rect l="l" t="t" r="r" b="b"/>
            <a:pathLst>
              <a:path w="525951" h="283057">
                <a:moveTo>
                  <a:pt x="0" y="0"/>
                </a:moveTo>
                <a:lnTo>
                  <a:pt x="525952" y="0"/>
                </a:lnTo>
                <a:lnTo>
                  <a:pt x="525952" y="283057"/>
                </a:lnTo>
                <a:lnTo>
                  <a:pt x="0" y="2830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166183" y="6891745"/>
            <a:ext cx="709917" cy="382064"/>
          </a:xfrm>
          <a:custGeom>
            <a:avLst/>
            <a:gdLst/>
            <a:ahLst/>
            <a:cxnLst/>
            <a:rect l="l" t="t" r="r" b="b"/>
            <a:pathLst>
              <a:path w="709917" h="382064">
                <a:moveTo>
                  <a:pt x="0" y="0"/>
                </a:moveTo>
                <a:lnTo>
                  <a:pt x="709917" y="0"/>
                </a:lnTo>
                <a:lnTo>
                  <a:pt x="709917" y="382064"/>
                </a:lnTo>
                <a:lnTo>
                  <a:pt x="0" y="38206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521184" y="4450879"/>
            <a:ext cx="537214" cy="289119"/>
          </a:xfrm>
          <a:custGeom>
            <a:avLst/>
            <a:gdLst/>
            <a:ahLst/>
            <a:cxnLst/>
            <a:rect l="l" t="t" r="r" b="b"/>
            <a:pathLst>
              <a:path w="537214" h="289119">
                <a:moveTo>
                  <a:pt x="0" y="0"/>
                </a:moveTo>
                <a:lnTo>
                  <a:pt x="537213" y="0"/>
                </a:lnTo>
                <a:lnTo>
                  <a:pt x="537213" y="289119"/>
                </a:lnTo>
                <a:lnTo>
                  <a:pt x="0" y="289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334876" y="6510039"/>
            <a:ext cx="532838" cy="381706"/>
          </a:xfrm>
          <a:custGeom>
            <a:avLst/>
            <a:gdLst/>
            <a:ahLst/>
            <a:cxnLst/>
            <a:rect l="l" t="t" r="r" b="b"/>
            <a:pathLst>
              <a:path w="532838" h="381706">
                <a:moveTo>
                  <a:pt x="0" y="0"/>
                </a:moveTo>
                <a:lnTo>
                  <a:pt x="532838" y="0"/>
                </a:lnTo>
                <a:lnTo>
                  <a:pt x="532838" y="381706"/>
                </a:lnTo>
                <a:lnTo>
                  <a:pt x="0" y="38170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9004906">
            <a:off x="14769982" y="9049675"/>
            <a:ext cx="7067947" cy="1182275"/>
          </a:xfrm>
          <a:custGeom>
            <a:avLst/>
            <a:gdLst/>
            <a:ahLst/>
            <a:cxnLst/>
            <a:rect l="l" t="t" r="r" b="b"/>
            <a:pathLst>
              <a:path w="7067947" h="1182275">
                <a:moveTo>
                  <a:pt x="0" y="0"/>
                </a:moveTo>
                <a:lnTo>
                  <a:pt x="7067948" y="0"/>
                </a:lnTo>
                <a:lnTo>
                  <a:pt x="7067948" y="1182275"/>
                </a:lnTo>
                <a:lnTo>
                  <a:pt x="0" y="11822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928883" y="268605"/>
            <a:ext cx="970739" cy="958384"/>
          </a:xfrm>
          <a:custGeom>
            <a:avLst/>
            <a:gdLst/>
            <a:ahLst/>
            <a:cxnLst/>
            <a:rect l="l" t="t" r="r" b="b"/>
            <a:pathLst>
              <a:path w="970739" h="958384">
                <a:moveTo>
                  <a:pt x="0" y="0"/>
                </a:moveTo>
                <a:lnTo>
                  <a:pt x="970739" y="0"/>
                </a:lnTo>
                <a:lnTo>
                  <a:pt x="970739" y="958384"/>
                </a:lnTo>
                <a:lnTo>
                  <a:pt x="0" y="9583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293319">
            <a:off x="49722" y="-43071"/>
            <a:ext cx="1235363" cy="1219640"/>
          </a:xfrm>
          <a:custGeom>
            <a:avLst/>
            <a:gdLst/>
            <a:ahLst/>
            <a:cxnLst/>
            <a:rect l="l" t="t" r="r" b="b"/>
            <a:pathLst>
              <a:path w="1235363" h="1219640">
                <a:moveTo>
                  <a:pt x="0" y="0"/>
                </a:moveTo>
                <a:lnTo>
                  <a:pt x="1235362" y="0"/>
                </a:lnTo>
                <a:lnTo>
                  <a:pt x="1235362" y="1219640"/>
                </a:lnTo>
                <a:lnTo>
                  <a:pt x="0" y="121964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916058" y="1867593"/>
            <a:ext cx="7779522" cy="7596158"/>
          </a:xfrm>
          <a:custGeom>
            <a:avLst/>
            <a:gdLst/>
            <a:ahLst/>
            <a:cxnLst/>
            <a:rect l="l" t="t" r="r" b="b"/>
            <a:pathLst>
              <a:path w="7779522" h="7596158">
                <a:moveTo>
                  <a:pt x="0" y="0"/>
                </a:moveTo>
                <a:lnTo>
                  <a:pt x="7779522" y="0"/>
                </a:lnTo>
                <a:lnTo>
                  <a:pt x="7779522" y="7596158"/>
                </a:lnTo>
                <a:lnTo>
                  <a:pt x="0" y="759615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t="-1206" b="-1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98266" y="2001487"/>
            <a:ext cx="8382334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3400">
                <a:solidFill>
                  <a:srgbClr val="2E2C2B"/>
                </a:solidFill>
                <a:latin typeface="Garet"/>
              </a:rPr>
              <a:t>With increasing awareness of the impact of air pollution on health, this application aims to empower users to understand and improve their indoor environments.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75838" y="571500"/>
            <a:ext cx="1440275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E2C2B"/>
                </a:solidFill>
                <a:latin typeface="Garet Ultra-Bold"/>
              </a:rPr>
              <a:t>1.1 Reasons for choosing the topic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1DE0F6-244A-64A1-2D14-8AC37071311C}"/>
              </a:ext>
            </a:extLst>
          </p:cNvPr>
          <p:cNvSpPr txBox="1"/>
          <p:nvPr/>
        </p:nvSpPr>
        <p:spPr>
          <a:xfrm>
            <a:off x="12683947" y="9516269"/>
            <a:ext cx="2407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i="1" dirty="0" err="1"/>
              <a:t>Nguồn</a:t>
            </a:r>
            <a:r>
              <a:rPr lang="en-US" sz="2500" i="1" dirty="0"/>
              <a:t>: Iqair.com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22958" y="1594068"/>
            <a:ext cx="10799619" cy="9760155"/>
          </a:xfrm>
          <a:custGeom>
            <a:avLst/>
            <a:gdLst/>
            <a:ahLst/>
            <a:cxnLst/>
            <a:rect l="l" t="t" r="r" b="b"/>
            <a:pathLst>
              <a:path w="10799619" h="9760155">
                <a:moveTo>
                  <a:pt x="0" y="0"/>
                </a:moveTo>
                <a:lnTo>
                  <a:pt x="10799619" y="0"/>
                </a:lnTo>
                <a:lnTo>
                  <a:pt x="10799619" y="9760155"/>
                </a:lnTo>
                <a:lnTo>
                  <a:pt x="0" y="9760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09650" y="2150833"/>
            <a:ext cx="6962686" cy="1026654"/>
            <a:chOff x="0" y="0"/>
            <a:chExt cx="3491376" cy="514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1376" cy="514806"/>
            </a:xfrm>
            <a:custGeom>
              <a:avLst/>
              <a:gdLst/>
              <a:ahLst/>
              <a:cxnLst/>
              <a:rect l="l" t="t" r="r" b="b"/>
              <a:pathLst>
                <a:path w="3491376" h="514806">
                  <a:moveTo>
                    <a:pt x="3288176" y="0"/>
                  </a:moveTo>
                  <a:cubicBezTo>
                    <a:pt x="3400401" y="0"/>
                    <a:pt x="3491376" y="115243"/>
                    <a:pt x="3491376" y="257403"/>
                  </a:cubicBezTo>
                  <a:cubicBezTo>
                    <a:pt x="3491376" y="399563"/>
                    <a:pt x="3400401" y="514806"/>
                    <a:pt x="3288176" y="514806"/>
                  </a:cubicBezTo>
                  <a:lnTo>
                    <a:pt x="203200" y="514806"/>
                  </a:lnTo>
                  <a:cubicBezTo>
                    <a:pt x="90976" y="514806"/>
                    <a:pt x="0" y="399563"/>
                    <a:pt x="0" y="257403"/>
                  </a:cubicBezTo>
                  <a:cubicBezTo>
                    <a:pt x="0" y="1152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4614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3491376" cy="486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0"/>
                </a:lnSpc>
              </a:pPr>
              <a:r>
                <a:rPr lang="en-US" sz="3400">
                  <a:solidFill>
                    <a:srgbClr val="EDECED"/>
                  </a:solidFill>
                  <a:latin typeface="Garet Bold"/>
                </a:rPr>
                <a:t>The goal of this final project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9650" y="3679136"/>
            <a:ext cx="8134350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38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To create a application focused on monitoring indoor air quality in real-time.</a:t>
            </a:r>
          </a:p>
          <a:p>
            <a:pPr marL="690880" lvl="1" indent="-345440">
              <a:lnSpc>
                <a:spcPts val="38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The application will be responsible for collecting data from multiple cloud devices that measure various air quality parameters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0829" y="523822"/>
            <a:ext cx="1440275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E2C2B"/>
                </a:solidFill>
                <a:latin typeface="Garet Ultra-Bold"/>
              </a:rPr>
              <a:t>1.2 Goal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88256" y="678861"/>
            <a:ext cx="16911488" cy="8929279"/>
            <a:chOff x="0" y="0"/>
            <a:chExt cx="6059082" cy="3199200"/>
          </a:xfrm>
        </p:grpSpPr>
        <p:sp>
          <p:nvSpPr>
            <p:cNvPr id="3" name="Freeform 3"/>
            <p:cNvSpPr/>
            <p:nvPr/>
          </p:nvSpPr>
          <p:spPr>
            <a:xfrm>
              <a:off x="-19304" y="-3175"/>
              <a:ext cx="6085371" cy="3206947"/>
            </a:xfrm>
            <a:custGeom>
              <a:avLst/>
              <a:gdLst/>
              <a:ahLst/>
              <a:cxnLst/>
              <a:rect l="l" t="t" r="r" b="b"/>
              <a:pathLst>
                <a:path w="6085371" h="3206947">
                  <a:moveTo>
                    <a:pt x="6060606" y="2623255"/>
                  </a:moveTo>
                  <a:cubicBezTo>
                    <a:pt x="6038889" y="2740603"/>
                    <a:pt x="5990121" y="2891860"/>
                    <a:pt x="5904777" y="2975553"/>
                  </a:cubicBezTo>
                  <a:cubicBezTo>
                    <a:pt x="5719484" y="3157163"/>
                    <a:pt x="5353343" y="3177102"/>
                    <a:pt x="4946308" y="3153734"/>
                  </a:cubicBezTo>
                  <a:cubicBezTo>
                    <a:pt x="4653954" y="3136970"/>
                    <a:pt x="4450754" y="3179896"/>
                    <a:pt x="4157892" y="3182690"/>
                  </a:cubicBezTo>
                  <a:cubicBezTo>
                    <a:pt x="3859696" y="3185484"/>
                    <a:pt x="3724060" y="3186754"/>
                    <a:pt x="3425737" y="3189548"/>
                  </a:cubicBezTo>
                  <a:cubicBezTo>
                    <a:pt x="3038544" y="3192342"/>
                    <a:pt x="2587498" y="3195136"/>
                    <a:pt x="2289302" y="3197930"/>
                  </a:cubicBezTo>
                  <a:cubicBezTo>
                    <a:pt x="1995678" y="3200724"/>
                    <a:pt x="1701800" y="3206947"/>
                    <a:pt x="1408303" y="3196279"/>
                  </a:cubicBezTo>
                  <a:cubicBezTo>
                    <a:pt x="1260348" y="3190945"/>
                    <a:pt x="1112393" y="3180912"/>
                    <a:pt x="965454" y="3163132"/>
                  </a:cubicBezTo>
                  <a:cubicBezTo>
                    <a:pt x="844931" y="3148527"/>
                    <a:pt x="723900" y="3130493"/>
                    <a:pt x="607949" y="3093790"/>
                  </a:cubicBezTo>
                  <a:cubicBezTo>
                    <a:pt x="501777" y="3060262"/>
                    <a:pt x="399542" y="3010986"/>
                    <a:pt x="315849" y="2936564"/>
                  </a:cubicBezTo>
                  <a:cubicBezTo>
                    <a:pt x="227203" y="2857697"/>
                    <a:pt x="170053" y="2752541"/>
                    <a:pt x="135636" y="2640019"/>
                  </a:cubicBezTo>
                  <a:cubicBezTo>
                    <a:pt x="98425" y="2518353"/>
                    <a:pt x="85852" y="2390464"/>
                    <a:pt x="71882" y="2264480"/>
                  </a:cubicBezTo>
                  <a:cubicBezTo>
                    <a:pt x="55626" y="2117795"/>
                    <a:pt x="40894" y="1970983"/>
                    <a:pt x="27813" y="1824044"/>
                  </a:cubicBezTo>
                  <a:cubicBezTo>
                    <a:pt x="14732" y="1600301"/>
                    <a:pt x="32004" y="1546735"/>
                    <a:pt x="22225" y="1259967"/>
                  </a:cubicBezTo>
                  <a:cubicBezTo>
                    <a:pt x="12319" y="1113282"/>
                    <a:pt x="30734" y="951865"/>
                    <a:pt x="33020" y="804799"/>
                  </a:cubicBezTo>
                  <a:cubicBezTo>
                    <a:pt x="35052" y="677926"/>
                    <a:pt x="0" y="445389"/>
                    <a:pt x="66040" y="335788"/>
                  </a:cubicBezTo>
                  <a:cubicBezTo>
                    <a:pt x="123444" y="240665"/>
                    <a:pt x="205232" y="159639"/>
                    <a:pt x="302387" y="105410"/>
                  </a:cubicBezTo>
                  <a:cubicBezTo>
                    <a:pt x="461137" y="16764"/>
                    <a:pt x="641858" y="2032"/>
                    <a:pt x="821055" y="10033"/>
                  </a:cubicBezTo>
                  <a:cubicBezTo>
                    <a:pt x="915289" y="10033"/>
                    <a:pt x="1009396" y="10287"/>
                    <a:pt x="1103630" y="10668"/>
                  </a:cubicBezTo>
                  <a:cubicBezTo>
                    <a:pt x="1675130" y="13081"/>
                    <a:pt x="2246503" y="21336"/>
                    <a:pt x="2905535" y="18796"/>
                  </a:cubicBezTo>
                  <a:cubicBezTo>
                    <a:pt x="3325534" y="17526"/>
                    <a:pt x="3591091" y="10541"/>
                    <a:pt x="3856775" y="5334"/>
                  </a:cubicBezTo>
                  <a:cubicBezTo>
                    <a:pt x="4130460" y="0"/>
                    <a:pt x="4404145" y="5334"/>
                    <a:pt x="4677703" y="10160"/>
                  </a:cubicBezTo>
                  <a:cubicBezTo>
                    <a:pt x="4954817" y="14986"/>
                    <a:pt x="5231423" y="13208"/>
                    <a:pt x="5508537" y="9144"/>
                  </a:cubicBezTo>
                  <a:cubicBezTo>
                    <a:pt x="5697386" y="6350"/>
                    <a:pt x="5942877" y="30734"/>
                    <a:pt x="6026951" y="230505"/>
                  </a:cubicBezTo>
                  <a:cubicBezTo>
                    <a:pt x="6051589" y="289052"/>
                    <a:pt x="6057685" y="353060"/>
                    <a:pt x="6059463" y="415925"/>
                  </a:cubicBezTo>
                  <a:cubicBezTo>
                    <a:pt x="6061622" y="488442"/>
                    <a:pt x="6061241" y="561086"/>
                    <a:pt x="6062003" y="633603"/>
                  </a:cubicBezTo>
                  <a:cubicBezTo>
                    <a:pt x="6063527" y="781558"/>
                    <a:pt x="6028856" y="1194054"/>
                    <a:pt x="6030507" y="1406090"/>
                  </a:cubicBezTo>
                  <a:cubicBezTo>
                    <a:pt x="6033682" y="1885258"/>
                    <a:pt x="6073052" y="1918786"/>
                    <a:pt x="6076100" y="2216728"/>
                  </a:cubicBezTo>
                  <a:cubicBezTo>
                    <a:pt x="6077497" y="2351856"/>
                    <a:pt x="6085371" y="2489651"/>
                    <a:pt x="6060606" y="2623255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72699" y="3549108"/>
            <a:ext cx="10142602" cy="4654566"/>
            <a:chOff x="-161290" y="232410"/>
            <a:chExt cx="12611100" cy="57873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1100" cy="5787390"/>
            </a:xfrm>
            <a:custGeom>
              <a:avLst/>
              <a:gdLst/>
              <a:ahLst/>
              <a:cxnLst/>
              <a:rect l="l" t="t" r="r" b="b"/>
              <a:pathLst>
                <a:path w="12611100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89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39" y="1280160"/>
                  </a:cubicBezTo>
                  <a:cubicBezTo>
                    <a:pt x="0" y="2223770"/>
                    <a:pt x="400050" y="3919220"/>
                    <a:pt x="1418589" y="4751070"/>
                  </a:cubicBezTo>
                  <a:cubicBezTo>
                    <a:pt x="2437130" y="5582920"/>
                    <a:pt x="3836669" y="5750560"/>
                    <a:pt x="5152389" y="5767070"/>
                  </a:cubicBezTo>
                  <a:cubicBezTo>
                    <a:pt x="6744970" y="5787390"/>
                    <a:pt x="8346439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39" y="4005580"/>
                    <a:pt x="12611099" y="3355340"/>
                    <a:pt x="12551409" y="2688590"/>
                  </a:cubicBezTo>
                  <a:close/>
                </a:path>
              </a:pathLst>
            </a:custGeom>
            <a:blipFill>
              <a:blip r:embed="rId2"/>
              <a:stretch>
                <a:fillRect t="-43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30666" y="1292538"/>
            <a:ext cx="1162666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2.Implementation tools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60620" y="1750027"/>
            <a:ext cx="2616291" cy="2616291"/>
          </a:xfrm>
          <a:custGeom>
            <a:avLst/>
            <a:gdLst/>
            <a:ahLst/>
            <a:cxnLst/>
            <a:rect l="l" t="t" r="r" b="b"/>
            <a:pathLst>
              <a:path w="2616291" h="2616291">
                <a:moveTo>
                  <a:pt x="0" y="0"/>
                </a:moveTo>
                <a:lnTo>
                  <a:pt x="2616291" y="0"/>
                </a:lnTo>
                <a:lnTo>
                  <a:pt x="2616291" y="2616290"/>
                </a:lnTo>
                <a:lnTo>
                  <a:pt x="0" y="2616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76911" y="2243813"/>
            <a:ext cx="4111089" cy="4111089"/>
          </a:xfrm>
          <a:custGeom>
            <a:avLst/>
            <a:gdLst/>
            <a:ahLst/>
            <a:cxnLst/>
            <a:rect l="l" t="t" r="r" b="b"/>
            <a:pathLst>
              <a:path w="4111089" h="4111089">
                <a:moveTo>
                  <a:pt x="0" y="0"/>
                </a:moveTo>
                <a:lnTo>
                  <a:pt x="4111089" y="0"/>
                </a:lnTo>
                <a:lnTo>
                  <a:pt x="4111089" y="4111089"/>
                </a:lnTo>
                <a:lnTo>
                  <a:pt x="0" y="41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68091" y="5629424"/>
            <a:ext cx="4115353" cy="4115353"/>
          </a:xfrm>
          <a:custGeom>
            <a:avLst/>
            <a:gdLst/>
            <a:ahLst/>
            <a:cxnLst/>
            <a:rect l="l" t="t" r="r" b="b"/>
            <a:pathLst>
              <a:path w="4115353" h="4115353">
                <a:moveTo>
                  <a:pt x="0" y="0"/>
                </a:moveTo>
                <a:lnTo>
                  <a:pt x="4115353" y="0"/>
                </a:lnTo>
                <a:lnTo>
                  <a:pt x="4115353" y="4115353"/>
                </a:lnTo>
                <a:lnTo>
                  <a:pt x="0" y="4115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56777" y="391749"/>
            <a:ext cx="1211309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2.1 Implementation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24299"/>
            <a:ext cx="9215298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38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Synchronize the team's source code to a server.</a:t>
            </a:r>
          </a:p>
          <a:p>
            <a:pPr marL="690880" lvl="1" indent="-345440">
              <a:lnSpc>
                <a:spcPts val="38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Support operations to check source code during work (diff, check modifications, show history, merge source, ...)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953300"/>
            <a:ext cx="310519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2E2C2B"/>
                </a:solidFill>
                <a:latin typeface="Garet Ultra-Bold"/>
              </a:rPr>
              <a:t>Git/github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10399"/>
            <a:ext cx="434828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2E2C2B"/>
                </a:solidFill>
                <a:latin typeface="Garet Ultra-Bold"/>
              </a:rPr>
              <a:t>Android studio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81924"/>
            <a:ext cx="9215298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>
              <a:lnSpc>
                <a:spcPts val="38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Official IDE for Android application development</a:t>
            </a:r>
          </a:p>
          <a:p>
            <a:pPr marL="690880" lvl="1" indent="-345440">
              <a:lnSpc>
                <a:spcPts val="38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Provides interfaces that help users create applications and handle complex file tools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6777" y="391749"/>
            <a:ext cx="1211309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E2C2B"/>
                </a:solidFill>
                <a:latin typeface="Garet Ultra-Bold"/>
              </a:rPr>
              <a:t>2.2 Library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099311"/>
            <a:ext cx="9827835" cy="749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49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com.jjoe64:graphview :Draw           </a:t>
            </a:r>
          </a:p>
          <a:p>
            <a:pPr algn="just">
              <a:lnSpc>
                <a:spcPts val="4960"/>
              </a:lnSpc>
            </a:pPr>
            <a:r>
              <a:rPr lang="en-US" sz="3200">
                <a:solidFill>
                  <a:srgbClr val="2E2C2B"/>
                </a:solidFill>
                <a:latin typeface="Garet"/>
              </a:rPr>
              <a:t>       intuitive graphs and charts in Android apps</a:t>
            </a:r>
          </a:p>
          <a:p>
            <a:pPr marL="690880" lvl="1" indent="-345440" algn="just">
              <a:lnSpc>
                <a:spcPts val="49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com.google.android.gms:play-services-maps  :can display the map, mark locations, add markers, and customize the map appearance</a:t>
            </a:r>
          </a:p>
          <a:p>
            <a:pPr marL="690880" lvl="1" indent="-345440" algn="just">
              <a:lnSpc>
                <a:spcPts val="49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com.squareup.retrofit2  : Support call API</a:t>
            </a:r>
          </a:p>
          <a:p>
            <a:pPr marL="690880" lvl="1" indent="-345440" algn="just">
              <a:lnSpc>
                <a:spcPts val="49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com.google.code.gson : convert between Java objects and JSON format</a:t>
            </a:r>
          </a:p>
          <a:p>
            <a:pPr marL="690880" lvl="1" indent="-345440" algn="just">
              <a:lnSpc>
                <a:spcPts val="496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2E2C2B"/>
                </a:solidFill>
                <a:latin typeface="Garet"/>
              </a:rPr>
              <a:t>com.squareup.okhttp3: Provides flexible mechanisms for handling HTTP requests and responses</a:t>
            </a:r>
          </a:p>
        </p:txBody>
      </p:sp>
      <p:sp>
        <p:nvSpPr>
          <p:cNvPr id="4" name="Freeform 4"/>
          <p:cNvSpPr/>
          <p:nvPr/>
        </p:nvSpPr>
        <p:spPr>
          <a:xfrm>
            <a:off x="12517449" y="2194561"/>
            <a:ext cx="4115353" cy="4115353"/>
          </a:xfrm>
          <a:custGeom>
            <a:avLst/>
            <a:gdLst/>
            <a:ahLst/>
            <a:cxnLst/>
            <a:rect l="l" t="t" r="r" b="b"/>
            <a:pathLst>
              <a:path w="4115353" h="4115353">
                <a:moveTo>
                  <a:pt x="0" y="0"/>
                </a:moveTo>
                <a:lnTo>
                  <a:pt x="4115354" y="0"/>
                </a:lnTo>
                <a:lnTo>
                  <a:pt x="4115354" y="4115353"/>
                </a:lnTo>
                <a:lnTo>
                  <a:pt x="0" y="4115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535</Words>
  <Application>Microsoft Office PowerPoint</Application>
  <PresentationFormat>Custom</PresentationFormat>
  <Paragraphs>76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Bernoru</vt:lpstr>
      <vt:lpstr>Calibri</vt:lpstr>
      <vt:lpstr>Arial</vt:lpstr>
      <vt:lpstr>Garet</vt:lpstr>
      <vt:lpstr>Garet Ultra-Bold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FINAL</dc:title>
  <dc:creator/>
  <cp:lastModifiedBy>Đặng Quốc Hùng</cp:lastModifiedBy>
  <cp:revision>6</cp:revision>
  <dcterms:created xsi:type="dcterms:W3CDTF">2006-08-16T00:00:00Z</dcterms:created>
  <dcterms:modified xsi:type="dcterms:W3CDTF">2023-12-26T03:56:57Z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259E61710C3C4A46BBB21444A8AE34CB</vt:lpwstr>
  </property>
  <property fmtid="{D5CDD505-2E9C-101B-9397-08002B2CF9AE}" pid="3" name="KSOProductBuildVer">
    <vt:lpwstr>1033-11.2.0.11440</vt:lpwstr>
  </property>
</Properties>
</file>